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7"/>
  </p:notesMasterIdLst>
  <p:sldIdLst>
    <p:sldId id="1527" r:id="rId5"/>
    <p:sldId id="1529" r:id="rId6"/>
    <p:sldId id="1532" r:id="rId7"/>
    <p:sldId id="1525" r:id="rId8"/>
    <p:sldId id="1524" r:id="rId9"/>
    <p:sldId id="1523" r:id="rId10"/>
    <p:sldId id="1522" r:id="rId11"/>
    <p:sldId id="1530" r:id="rId12"/>
    <p:sldId id="1533" r:id="rId13"/>
    <p:sldId id="1521" r:id="rId14"/>
    <p:sldId id="297" r:id="rId15"/>
    <p:sldId id="1534"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DB7B8-2DE2-4189-A18B-B7F3E838503E}" v="287" dt="2022-05-17T23:59:59.09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8F44A2F1-9E1F-4B54-A3A2-5F16C0AD49E2}" styleName="">
    <a:tblBg/>
    <a:wholeTbl>
      <a:tcTxStyle b="off" i="off">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FD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D51ADE6A-740E-44AE-83CC-AE7238B6C88D}" styleName="">
    <a:tblBg/>
    <a:wholeTbl>
      <a:tcTxStyle b="off" i="off">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FD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020" autoAdjust="0"/>
  </p:normalViewPr>
  <p:slideViewPr>
    <p:cSldViewPr snapToGrid="0">
      <p:cViewPr varScale="1">
        <p:scale>
          <a:sx n="32" d="100"/>
          <a:sy n="32" d="100"/>
        </p:scale>
        <p:origin x="1872" y="3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Burt" userId="e34ee2fb-ecbd-44c2-847e-4425b9861373" providerId="ADAL" clId="{3B3DB7B8-2DE2-4189-A18B-B7F3E838503E}"/>
    <pc:docChg chg="undo custSel addSld delSld modSld sldOrd">
      <pc:chgData name="Dave Burt" userId="e34ee2fb-ecbd-44c2-847e-4425b9861373" providerId="ADAL" clId="{3B3DB7B8-2DE2-4189-A18B-B7F3E838503E}" dt="2022-05-18T00:02:35.819" v="489" actId="5793"/>
      <pc:docMkLst>
        <pc:docMk/>
      </pc:docMkLst>
      <pc:sldChg chg="del">
        <pc:chgData name="Dave Burt" userId="e34ee2fb-ecbd-44c2-847e-4425b9861373" providerId="ADAL" clId="{3B3DB7B8-2DE2-4189-A18B-B7F3E838503E}" dt="2022-05-10T04:10:45.621" v="1" actId="47"/>
        <pc:sldMkLst>
          <pc:docMk/>
          <pc:sldMk cId="0" sldId="256"/>
        </pc:sldMkLst>
      </pc:sldChg>
      <pc:sldChg chg="del">
        <pc:chgData name="Dave Burt" userId="e34ee2fb-ecbd-44c2-847e-4425b9861373" providerId="ADAL" clId="{3B3DB7B8-2DE2-4189-A18B-B7F3E838503E}" dt="2022-05-17T04:51:03.521" v="357" actId="47"/>
        <pc:sldMkLst>
          <pc:docMk/>
          <pc:sldMk cId="0" sldId="257"/>
        </pc:sldMkLst>
      </pc:sldChg>
      <pc:sldChg chg="del">
        <pc:chgData name="Dave Burt" userId="e34ee2fb-ecbd-44c2-847e-4425b9861373" providerId="ADAL" clId="{3B3DB7B8-2DE2-4189-A18B-B7F3E838503E}" dt="2022-05-17T04:51:04.443" v="358" actId="47"/>
        <pc:sldMkLst>
          <pc:docMk/>
          <pc:sldMk cId="0" sldId="258"/>
        </pc:sldMkLst>
      </pc:sldChg>
      <pc:sldChg chg="del">
        <pc:chgData name="Dave Burt" userId="e34ee2fb-ecbd-44c2-847e-4425b9861373" providerId="ADAL" clId="{3B3DB7B8-2DE2-4189-A18B-B7F3E838503E}" dt="2022-05-10T04:10:36.730" v="0" actId="47"/>
        <pc:sldMkLst>
          <pc:docMk/>
          <pc:sldMk cId="0" sldId="259"/>
        </pc:sldMkLst>
      </pc:sldChg>
      <pc:sldChg chg="del">
        <pc:chgData name="Dave Burt" userId="e34ee2fb-ecbd-44c2-847e-4425b9861373" providerId="ADAL" clId="{3B3DB7B8-2DE2-4189-A18B-B7F3E838503E}" dt="2022-05-10T04:10:47.455" v="2" actId="47"/>
        <pc:sldMkLst>
          <pc:docMk/>
          <pc:sldMk cId="0" sldId="260"/>
        </pc:sldMkLst>
      </pc:sldChg>
      <pc:sldChg chg="del">
        <pc:chgData name="Dave Burt" userId="e34ee2fb-ecbd-44c2-847e-4425b9861373" providerId="ADAL" clId="{3B3DB7B8-2DE2-4189-A18B-B7F3E838503E}" dt="2022-05-10T04:10:51.890" v="3" actId="47"/>
        <pc:sldMkLst>
          <pc:docMk/>
          <pc:sldMk cId="0" sldId="261"/>
        </pc:sldMkLst>
      </pc:sldChg>
      <pc:sldChg chg="modSp del">
        <pc:chgData name="Dave Burt" userId="e34ee2fb-ecbd-44c2-847e-4425b9861373" providerId="ADAL" clId="{3B3DB7B8-2DE2-4189-A18B-B7F3E838503E}" dt="2022-05-17T04:48:20.013" v="347" actId="47"/>
        <pc:sldMkLst>
          <pc:docMk/>
          <pc:sldMk cId="0" sldId="262"/>
        </pc:sldMkLst>
        <pc:spChg chg="mod">
          <ac:chgData name="Dave Burt" userId="e34ee2fb-ecbd-44c2-847e-4425b9861373" providerId="ADAL" clId="{3B3DB7B8-2DE2-4189-A18B-B7F3E838503E}" dt="2022-05-10T04:16:45.426" v="268" actId="20577"/>
          <ac:spMkLst>
            <pc:docMk/>
            <pc:sldMk cId="0" sldId="262"/>
            <ac:spMk id="305" creationId="{00000000-0000-0000-0000-000000000000}"/>
          </ac:spMkLst>
        </pc:spChg>
      </pc:sldChg>
      <pc:sldChg chg="del">
        <pc:chgData name="Dave Burt" userId="e34ee2fb-ecbd-44c2-847e-4425b9861373" providerId="ADAL" clId="{3B3DB7B8-2DE2-4189-A18B-B7F3E838503E}" dt="2022-05-17T04:45:41.516" v="329" actId="47"/>
        <pc:sldMkLst>
          <pc:docMk/>
          <pc:sldMk cId="0" sldId="263"/>
        </pc:sldMkLst>
      </pc:sldChg>
      <pc:sldChg chg="del">
        <pc:chgData name="Dave Burt" userId="e34ee2fb-ecbd-44c2-847e-4425b9861373" providerId="ADAL" clId="{3B3DB7B8-2DE2-4189-A18B-B7F3E838503E}" dt="2022-05-17T04:45:40.227" v="328" actId="47"/>
        <pc:sldMkLst>
          <pc:docMk/>
          <pc:sldMk cId="0" sldId="264"/>
        </pc:sldMkLst>
      </pc:sldChg>
      <pc:sldChg chg="del">
        <pc:chgData name="Dave Burt" userId="e34ee2fb-ecbd-44c2-847e-4425b9861373" providerId="ADAL" clId="{3B3DB7B8-2DE2-4189-A18B-B7F3E838503E}" dt="2022-05-17T04:45:43.324" v="330" actId="47"/>
        <pc:sldMkLst>
          <pc:docMk/>
          <pc:sldMk cId="0" sldId="265"/>
        </pc:sldMkLst>
      </pc:sldChg>
      <pc:sldChg chg="del">
        <pc:chgData name="Dave Burt" userId="e34ee2fb-ecbd-44c2-847e-4425b9861373" providerId="ADAL" clId="{3B3DB7B8-2DE2-4189-A18B-B7F3E838503E}" dt="2022-05-17T04:45:53.734" v="332" actId="47"/>
        <pc:sldMkLst>
          <pc:docMk/>
          <pc:sldMk cId="0" sldId="266"/>
        </pc:sldMkLst>
      </pc:sldChg>
      <pc:sldChg chg="add del">
        <pc:chgData name="Dave Burt" userId="e34ee2fb-ecbd-44c2-847e-4425b9861373" providerId="ADAL" clId="{3B3DB7B8-2DE2-4189-A18B-B7F3E838503E}" dt="2022-05-17T04:35:53.692" v="302" actId="47"/>
        <pc:sldMkLst>
          <pc:docMk/>
          <pc:sldMk cId="1697046660" sldId="296"/>
        </pc:sldMkLst>
      </pc:sldChg>
      <pc:sldChg chg="add ord modNotesTx">
        <pc:chgData name="Dave Burt" userId="e34ee2fb-ecbd-44c2-847e-4425b9861373" providerId="ADAL" clId="{3B3DB7B8-2DE2-4189-A18B-B7F3E838503E}" dt="2022-05-17T22:56:13.055" v="417"/>
        <pc:sldMkLst>
          <pc:docMk/>
          <pc:sldMk cId="879669791" sldId="297"/>
        </pc:sldMkLst>
      </pc:sldChg>
      <pc:sldChg chg="add del">
        <pc:chgData name="Dave Burt" userId="e34ee2fb-ecbd-44c2-847e-4425b9861373" providerId="ADAL" clId="{3B3DB7B8-2DE2-4189-A18B-B7F3E838503E}" dt="2022-05-17T04:45:51.121" v="331" actId="47"/>
        <pc:sldMkLst>
          <pc:docMk/>
          <pc:sldMk cId="3976430443" sldId="298"/>
        </pc:sldMkLst>
      </pc:sldChg>
      <pc:sldChg chg="addSp delSp modSp new del mod">
        <pc:chgData name="Dave Burt" userId="e34ee2fb-ecbd-44c2-847e-4425b9861373" providerId="ADAL" clId="{3B3DB7B8-2DE2-4189-A18B-B7F3E838503E}" dt="2022-05-17T04:47:31.798" v="339" actId="47"/>
        <pc:sldMkLst>
          <pc:docMk/>
          <pc:sldMk cId="1788875324" sldId="299"/>
        </pc:sldMkLst>
        <pc:picChg chg="add mod">
          <ac:chgData name="Dave Burt" userId="e34ee2fb-ecbd-44c2-847e-4425b9861373" providerId="ADAL" clId="{3B3DB7B8-2DE2-4189-A18B-B7F3E838503E}" dt="2022-05-10T04:15:32.726" v="120" actId="962"/>
          <ac:picMkLst>
            <pc:docMk/>
            <pc:sldMk cId="1788875324" sldId="299"/>
            <ac:picMk id="3" creationId="{65C0AB49-97FB-8D76-8A71-F23C7C57568B}"/>
          </ac:picMkLst>
        </pc:picChg>
        <pc:picChg chg="add del mod">
          <ac:chgData name="Dave Burt" userId="e34ee2fb-ecbd-44c2-847e-4425b9861373" providerId="ADAL" clId="{3B3DB7B8-2DE2-4189-A18B-B7F3E838503E}" dt="2022-05-10T04:15:50.691" v="125"/>
          <ac:picMkLst>
            <pc:docMk/>
            <pc:sldMk cId="1788875324" sldId="299"/>
            <ac:picMk id="5" creationId="{8708CC50-51EF-E805-A99D-2C0F64A709F6}"/>
          </ac:picMkLst>
        </pc:picChg>
      </pc:sldChg>
      <pc:sldChg chg="addSp modSp new del mod">
        <pc:chgData name="Dave Burt" userId="e34ee2fb-ecbd-44c2-847e-4425b9861373" providerId="ADAL" clId="{3B3DB7B8-2DE2-4189-A18B-B7F3E838503E}" dt="2022-05-17T04:46:18.671" v="333" actId="47"/>
        <pc:sldMkLst>
          <pc:docMk/>
          <pc:sldMk cId="3981688081" sldId="300"/>
        </pc:sldMkLst>
        <pc:picChg chg="add mod">
          <ac:chgData name="Dave Burt" userId="e34ee2fb-ecbd-44c2-847e-4425b9861373" providerId="ADAL" clId="{3B3DB7B8-2DE2-4189-A18B-B7F3E838503E}" dt="2022-05-10T04:15:58.291" v="129" actId="962"/>
          <ac:picMkLst>
            <pc:docMk/>
            <pc:sldMk cId="3981688081" sldId="300"/>
            <ac:picMk id="3" creationId="{99ED315B-8E58-317B-D3D6-2981F70095F3}"/>
          </ac:picMkLst>
        </pc:picChg>
      </pc:sldChg>
      <pc:sldChg chg="modSp add del mod">
        <pc:chgData name="Dave Burt" userId="e34ee2fb-ecbd-44c2-847e-4425b9861373" providerId="ADAL" clId="{3B3DB7B8-2DE2-4189-A18B-B7F3E838503E}" dt="2022-05-17T04:47:32.708" v="340" actId="47"/>
        <pc:sldMkLst>
          <pc:docMk/>
          <pc:sldMk cId="2502164374" sldId="1520"/>
        </pc:sldMkLst>
        <pc:spChg chg="mod">
          <ac:chgData name="Dave Burt" userId="e34ee2fb-ecbd-44c2-847e-4425b9861373" providerId="ADAL" clId="{3B3DB7B8-2DE2-4189-A18B-B7F3E838503E}" dt="2022-05-16T06:28:42.950" v="270" actId="27636"/>
          <ac:spMkLst>
            <pc:docMk/>
            <pc:sldMk cId="2502164374" sldId="1520"/>
            <ac:spMk id="2" creationId="{E0F73557-B7B6-45D7-AA6F-30D4DF8B0373}"/>
          </ac:spMkLst>
        </pc:spChg>
      </pc:sldChg>
      <pc:sldChg chg="addSp delSp modSp add mod modAnim modNotesTx">
        <pc:chgData name="Dave Burt" userId="e34ee2fb-ecbd-44c2-847e-4425b9861373" providerId="ADAL" clId="{3B3DB7B8-2DE2-4189-A18B-B7F3E838503E}" dt="2022-05-17T22:54:21.934" v="416"/>
        <pc:sldMkLst>
          <pc:docMk/>
          <pc:sldMk cId="3880427479" sldId="1521"/>
        </pc:sldMkLst>
        <pc:spChg chg="del mod">
          <ac:chgData name="Dave Burt" userId="e34ee2fb-ecbd-44c2-847e-4425b9861373" providerId="ADAL" clId="{3B3DB7B8-2DE2-4189-A18B-B7F3E838503E}" dt="2022-05-17T04:34:00.367" v="295"/>
          <ac:spMkLst>
            <pc:docMk/>
            <pc:sldMk cId="3880427479" sldId="1521"/>
            <ac:spMk id="10" creationId="{A18760FF-7A28-C14F-B84C-0FF2455FCFFE}"/>
          </ac:spMkLst>
        </pc:spChg>
        <pc:spChg chg="del mod">
          <ac:chgData name="Dave Burt" userId="e34ee2fb-ecbd-44c2-847e-4425b9861373" providerId="ADAL" clId="{3B3DB7B8-2DE2-4189-A18B-B7F3E838503E}" dt="2022-05-17T04:34:00.368" v="297"/>
          <ac:spMkLst>
            <pc:docMk/>
            <pc:sldMk cId="3880427479" sldId="1521"/>
            <ac:spMk id="11" creationId="{9D11D523-8589-1E46-97F2-1ABC8DE07E80}"/>
          </ac:spMkLst>
        </pc:spChg>
        <pc:spChg chg="mod">
          <ac:chgData name="Dave Burt" userId="e34ee2fb-ecbd-44c2-847e-4425b9861373" providerId="ADAL" clId="{3B3DB7B8-2DE2-4189-A18B-B7F3E838503E}" dt="2022-05-17T04:33:37.466" v="273" actId="1076"/>
          <ac:spMkLst>
            <pc:docMk/>
            <pc:sldMk cId="3880427479" sldId="1521"/>
            <ac:spMk id="298" creationId="{00000000-0000-0000-0000-000000000000}"/>
          </ac:spMkLst>
        </pc:spChg>
        <pc:spChg chg="mod">
          <ac:chgData name="Dave Burt" userId="e34ee2fb-ecbd-44c2-847e-4425b9861373" providerId="ADAL" clId="{3B3DB7B8-2DE2-4189-A18B-B7F3E838503E}" dt="2022-05-17T04:33:53.066" v="292" actId="20577"/>
          <ac:spMkLst>
            <pc:docMk/>
            <pc:sldMk cId="3880427479" sldId="1521"/>
            <ac:spMk id="301" creationId="{00000000-0000-0000-0000-000000000000}"/>
          </ac:spMkLst>
        </pc:spChg>
        <pc:picChg chg="add mod">
          <ac:chgData name="Dave Burt" userId="e34ee2fb-ecbd-44c2-847e-4425b9861373" providerId="ADAL" clId="{3B3DB7B8-2DE2-4189-A18B-B7F3E838503E}" dt="2022-05-17T04:34:22.739" v="298"/>
          <ac:picMkLst>
            <pc:docMk/>
            <pc:sldMk cId="3880427479" sldId="1521"/>
            <ac:picMk id="12" creationId="{A008A82F-2829-EF16-711F-DFB638E511B0}"/>
          </ac:picMkLst>
        </pc:picChg>
        <pc:picChg chg="add mod">
          <ac:chgData name="Dave Burt" userId="e34ee2fb-ecbd-44c2-847e-4425b9861373" providerId="ADAL" clId="{3B3DB7B8-2DE2-4189-A18B-B7F3E838503E}" dt="2022-05-17T04:34:51.312" v="301" actId="1076"/>
          <ac:picMkLst>
            <pc:docMk/>
            <pc:sldMk cId="3880427479" sldId="1521"/>
            <ac:picMk id="13" creationId="{2389A87C-EC60-2B20-E90C-F7730C4570A2}"/>
          </ac:picMkLst>
        </pc:picChg>
      </pc:sldChg>
      <pc:sldChg chg="addSp modSp add mod modNotesTx">
        <pc:chgData name="Dave Burt" userId="e34ee2fb-ecbd-44c2-847e-4425b9861373" providerId="ADAL" clId="{3B3DB7B8-2DE2-4189-A18B-B7F3E838503E}" dt="2022-05-18T00:02:35.819" v="489" actId="5793"/>
        <pc:sldMkLst>
          <pc:docMk/>
          <pc:sldMk cId="2727393391" sldId="1522"/>
        </pc:sldMkLst>
        <pc:spChg chg="mod">
          <ac:chgData name="Dave Burt" userId="e34ee2fb-ecbd-44c2-847e-4425b9861373" providerId="ADAL" clId="{3B3DB7B8-2DE2-4189-A18B-B7F3E838503E}" dt="2022-05-17T04:37:07.255" v="304" actId="6549"/>
          <ac:spMkLst>
            <pc:docMk/>
            <pc:sldMk cId="2727393391" sldId="1522"/>
            <ac:spMk id="305" creationId="{00000000-0000-0000-0000-000000000000}"/>
          </ac:spMkLst>
        </pc:spChg>
        <pc:picChg chg="add mod">
          <ac:chgData name="Dave Burt" userId="e34ee2fb-ecbd-44c2-847e-4425b9861373" providerId="ADAL" clId="{3B3DB7B8-2DE2-4189-A18B-B7F3E838503E}" dt="2022-05-17T04:46:58.071" v="338" actId="14100"/>
          <ac:picMkLst>
            <pc:docMk/>
            <pc:sldMk cId="2727393391" sldId="1522"/>
            <ac:picMk id="3" creationId="{D9146DD6-A656-8A52-B41C-150EB1655F5F}"/>
          </ac:picMkLst>
        </pc:picChg>
      </pc:sldChg>
      <pc:sldChg chg="addSp delSp modSp add mod ord modNotesTx">
        <pc:chgData name="Dave Burt" userId="e34ee2fb-ecbd-44c2-847e-4425b9861373" providerId="ADAL" clId="{3B3DB7B8-2DE2-4189-A18B-B7F3E838503E}" dt="2022-05-17T22:47:53.517" v="403" actId="5793"/>
        <pc:sldMkLst>
          <pc:docMk/>
          <pc:sldMk cId="3467222179" sldId="1523"/>
        </pc:sldMkLst>
        <pc:spChg chg="add del">
          <ac:chgData name="Dave Burt" userId="e34ee2fb-ecbd-44c2-847e-4425b9861373" providerId="ADAL" clId="{3B3DB7B8-2DE2-4189-A18B-B7F3E838503E}" dt="2022-05-17T22:46:29.088" v="397" actId="22"/>
          <ac:spMkLst>
            <pc:docMk/>
            <pc:sldMk cId="3467222179" sldId="1523"/>
            <ac:spMk id="5" creationId="{EB7A00ED-8D96-E879-3B70-1247EB837381}"/>
          </ac:spMkLst>
        </pc:spChg>
        <pc:picChg chg="del">
          <ac:chgData name="Dave Burt" userId="e34ee2fb-ecbd-44c2-847e-4425b9861373" providerId="ADAL" clId="{3B3DB7B8-2DE2-4189-A18B-B7F3E838503E}" dt="2022-05-17T04:37:35.724" v="307" actId="478"/>
          <ac:picMkLst>
            <pc:docMk/>
            <pc:sldMk cId="3467222179" sldId="1523"/>
            <ac:picMk id="3" creationId="{99ED315B-8E58-317B-D3D6-2981F70095F3}"/>
          </ac:picMkLst>
        </pc:picChg>
        <pc:picChg chg="add mod">
          <ac:chgData name="Dave Burt" userId="e34ee2fb-ecbd-44c2-847e-4425b9861373" providerId="ADAL" clId="{3B3DB7B8-2DE2-4189-A18B-B7F3E838503E}" dt="2022-05-17T04:37:44.994" v="310" actId="14100"/>
          <ac:picMkLst>
            <pc:docMk/>
            <pc:sldMk cId="3467222179" sldId="1523"/>
            <ac:picMk id="4" creationId="{B89CB83F-060F-57CF-B51B-72EEA867EF87}"/>
          </ac:picMkLst>
        </pc:picChg>
      </pc:sldChg>
      <pc:sldChg chg="add ord modNotesTx">
        <pc:chgData name="Dave Burt" userId="e34ee2fb-ecbd-44c2-847e-4425b9861373" providerId="ADAL" clId="{3B3DB7B8-2DE2-4189-A18B-B7F3E838503E}" dt="2022-05-17T22:46:10.869" v="395"/>
        <pc:sldMkLst>
          <pc:docMk/>
          <pc:sldMk cId="597363309" sldId="1524"/>
        </pc:sldMkLst>
      </pc:sldChg>
      <pc:sldChg chg="addSp delSp modSp new mod ord modNotesTx">
        <pc:chgData name="Dave Burt" userId="e34ee2fb-ecbd-44c2-847e-4425b9861373" providerId="ADAL" clId="{3B3DB7B8-2DE2-4189-A18B-B7F3E838503E}" dt="2022-05-17T22:44:55.446" v="389" actId="20577"/>
        <pc:sldMkLst>
          <pc:docMk/>
          <pc:sldMk cId="1612678721" sldId="1525"/>
        </pc:sldMkLst>
        <pc:picChg chg="add mod">
          <ac:chgData name="Dave Burt" userId="e34ee2fb-ecbd-44c2-847e-4425b9861373" providerId="ADAL" clId="{3B3DB7B8-2DE2-4189-A18B-B7F3E838503E}" dt="2022-05-17T04:44:13.753" v="314" actId="962"/>
          <ac:picMkLst>
            <pc:docMk/>
            <pc:sldMk cId="1612678721" sldId="1525"/>
            <ac:picMk id="3" creationId="{685E5D99-95FE-000B-414B-351005AC9E20}"/>
          </ac:picMkLst>
        </pc:picChg>
        <pc:picChg chg="add del mod">
          <ac:chgData name="Dave Burt" userId="e34ee2fb-ecbd-44c2-847e-4425b9861373" providerId="ADAL" clId="{3B3DB7B8-2DE2-4189-A18B-B7F3E838503E}" dt="2022-05-17T04:44:43.902" v="316"/>
          <ac:picMkLst>
            <pc:docMk/>
            <pc:sldMk cId="1612678721" sldId="1525"/>
            <ac:picMk id="5" creationId="{4E3DCE0A-37EA-5265-13DB-34B267BE39C6}"/>
          </ac:picMkLst>
        </pc:picChg>
      </pc:sldChg>
      <pc:sldChg chg="addSp delSp modSp new del mod">
        <pc:chgData name="Dave Burt" userId="e34ee2fb-ecbd-44c2-847e-4425b9861373" providerId="ADAL" clId="{3B3DB7B8-2DE2-4189-A18B-B7F3E838503E}" dt="2022-05-17T04:45:25.840" v="327" actId="47"/>
        <pc:sldMkLst>
          <pc:docMk/>
          <pc:sldMk cId="197491734" sldId="1526"/>
        </pc:sldMkLst>
        <pc:picChg chg="add del mod">
          <ac:chgData name="Dave Burt" userId="e34ee2fb-ecbd-44c2-847e-4425b9861373" providerId="ADAL" clId="{3B3DB7B8-2DE2-4189-A18B-B7F3E838503E}" dt="2022-05-17T04:45:05.295" v="322" actId="21"/>
          <ac:picMkLst>
            <pc:docMk/>
            <pc:sldMk cId="197491734" sldId="1526"/>
            <ac:picMk id="3" creationId="{FCB2DDE4-C3CC-62FE-1DD2-1AE80DA6DEA0}"/>
          </ac:picMkLst>
        </pc:picChg>
      </pc:sldChg>
      <pc:sldChg chg="addSp delSp modSp add mod ord modNotesTx">
        <pc:chgData name="Dave Burt" userId="e34ee2fb-ecbd-44c2-847e-4425b9861373" providerId="ADAL" clId="{3B3DB7B8-2DE2-4189-A18B-B7F3E838503E}" dt="2022-05-17T22:44:15.675" v="385"/>
        <pc:sldMkLst>
          <pc:docMk/>
          <pc:sldMk cId="4208415793" sldId="1527"/>
        </pc:sldMkLst>
        <pc:spChg chg="del">
          <ac:chgData name="Dave Burt" userId="e34ee2fb-ecbd-44c2-847e-4425b9861373" providerId="ADAL" clId="{3B3DB7B8-2DE2-4189-A18B-B7F3E838503E}" dt="2022-05-17T04:45:16.603" v="325" actId="478"/>
          <ac:spMkLst>
            <pc:docMk/>
            <pc:sldMk cId="4208415793" sldId="1527"/>
            <ac:spMk id="304" creationId="{00000000-0000-0000-0000-000000000000}"/>
          </ac:spMkLst>
        </pc:spChg>
        <pc:spChg chg="mod">
          <ac:chgData name="Dave Burt" userId="e34ee2fb-ecbd-44c2-847e-4425b9861373" providerId="ADAL" clId="{3B3DB7B8-2DE2-4189-A18B-B7F3E838503E}" dt="2022-05-17T04:45:09.841" v="323" actId="6549"/>
          <ac:spMkLst>
            <pc:docMk/>
            <pc:sldMk cId="4208415793" sldId="1527"/>
            <ac:spMk id="305" creationId="{00000000-0000-0000-0000-000000000000}"/>
          </ac:spMkLst>
        </pc:spChg>
        <pc:picChg chg="add mod">
          <ac:chgData name="Dave Burt" userId="e34ee2fb-ecbd-44c2-847e-4425b9861373" providerId="ADAL" clId="{3B3DB7B8-2DE2-4189-A18B-B7F3E838503E}" dt="2022-05-17T04:45:10.737" v="324"/>
          <ac:picMkLst>
            <pc:docMk/>
            <pc:sldMk cId="4208415793" sldId="1527"/>
            <ac:picMk id="7" creationId="{409273A4-F26C-CDAC-CB24-AA664BBF7D2C}"/>
          </ac:picMkLst>
        </pc:picChg>
        <pc:picChg chg="del">
          <ac:chgData name="Dave Burt" userId="e34ee2fb-ecbd-44c2-847e-4425b9861373" providerId="ADAL" clId="{3B3DB7B8-2DE2-4189-A18B-B7F3E838503E}" dt="2022-05-17T04:45:18.041" v="326" actId="478"/>
          <ac:picMkLst>
            <pc:docMk/>
            <pc:sldMk cId="4208415793" sldId="1527"/>
            <ac:picMk id="307" creationId="{00000000-0000-0000-0000-000000000000}"/>
          </ac:picMkLst>
        </pc:picChg>
      </pc:sldChg>
      <pc:sldChg chg="addSp modSp new del">
        <pc:chgData name="Dave Burt" userId="e34ee2fb-ecbd-44c2-847e-4425b9861373" providerId="ADAL" clId="{3B3DB7B8-2DE2-4189-A18B-B7F3E838503E}" dt="2022-05-17T04:52:02.413" v="363" actId="47"/>
        <pc:sldMkLst>
          <pc:docMk/>
          <pc:sldMk cId="3191395032" sldId="1528"/>
        </pc:sldMkLst>
        <pc:picChg chg="add mod">
          <ac:chgData name="Dave Burt" userId="e34ee2fb-ecbd-44c2-847e-4425b9861373" providerId="ADAL" clId="{3B3DB7B8-2DE2-4189-A18B-B7F3E838503E}" dt="2022-05-17T04:50:19.834" v="351"/>
          <ac:picMkLst>
            <pc:docMk/>
            <pc:sldMk cId="3191395032" sldId="1528"/>
            <ac:picMk id="2" creationId="{3AF2D2A0-74A6-FED5-0655-F3AEBD4B0AE3}"/>
          </ac:picMkLst>
        </pc:picChg>
      </pc:sldChg>
      <pc:sldChg chg="addSp delSp modSp add mod ord modNotesTx">
        <pc:chgData name="Dave Burt" userId="e34ee2fb-ecbd-44c2-847e-4425b9861373" providerId="ADAL" clId="{3B3DB7B8-2DE2-4189-A18B-B7F3E838503E}" dt="2022-05-18T00:00:12.383" v="461" actId="20577"/>
        <pc:sldMkLst>
          <pc:docMk/>
          <pc:sldMk cId="1808178612" sldId="1529"/>
        </pc:sldMkLst>
        <pc:picChg chg="add mod">
          <ac:chgData name="Dave Burt" userId="e34ee2fb-ecbd-44c2-847e-4425b9861373" providerId="ADAL" clId="{3B3DB7B8-2DE2-4189-A18B-B7F3E838503E}" dt="2022-05-17T04:50:46.049" v="356" actId="1076"/>
          <ac:picMkLst>
            <pc:docMk/>
            <pc:sldMk cId="1808178612" sldId="1529"/>
            <ac:picMk id="6" creationId="{164652C1-ED90-F544-FEEB-C3D2DCCBBFF7}"/>
          </ac:picMkLst>
        </pc:picChg>
        <pc:picChg chg="del">
          <ac:chgData name="Dave Burt" userId="e34ee2fb-ecbd-44c2-847e-4425b9861373" providerId="ADAL" clId="{3B3DB7B8-2DE2-4189-A18B-B7F3E838503E}" dt="2022-05-17T04:50:32.658" v="353" actId="478"/>
          <ac:picMkLst>
            <pc:docMk/>
            <pc:sldMk cId="1808178612" sldId="1529"/>
            <ac:picMk id="7" creationId="{409273A4-F26C-CDAC-CB24-AA664BBF7D2C}"/>
          </ac:picMkLst>
        </pc:picChg>
      </pc:sldChg>
      <pc:sldChg chg="addSp modSp new mod modNotesTx">
        <pc:chgData name="Dave Burt" userId="e34ee2fb-ecbd-44c2-847e-4425b9861373" providerId="ADAL" clId="{3B3DB7B8-2DE2-4189-A18B-B7F3E838503E}" dt="2022-05-17T22:51:51.074" v="414"/>
        <pc:sldMkLst>
          <pc:docMk/>
          <pc:sldMk cId="434800426" sldId="1530"/>
        </pc:sldMkLst>
        <pc:picChg chg="add mod">
          <ac:chgData name="Dave Burt" userId="e34ee2fb-ecbd-44c2-847e-4425b9861373" providerId="ADAL" clId="{3B3DB7B8-2DE2-4189-A18B-B7F3E838503E}" dt="2022-05-17T04:55:11.680" v="373" actId="962"/>
          <ac:picMkLst>
            <pc:docMk/>
            <pc:sldMk cId="434800426" sldId="1530"/>
            <ac:picMk id="3" creationId="{A25BD955-538B-7360-A8B3-C7AB82417116}"/>
          </ac:picMkLst>
        </pc:picChg>
      </pc:sldChg>
      <pc:sldChg chg="addSp delSp modSp new del mod">
        <pc:chgData name="Dave Burt" userId="e34ee2fb-ecbd-44c2-847e-4425b9861373" providerId="ADAL" clId="{3B3DB7B8-2DE2-4189-A18B-B7F3E838503E}" dt="2022-05-17T05:17:01.707" v="382" actId="47"/>
        <pc:sldMkLst>
          <pc:docMk/>
          <pc:sldMk cId="3338679827" sldId="1531"/>
        </pc:sldMkLst>
        <pc:picChg chg="add del mod">
          <ac:chgData name="Dave Burt" userId="e34ee2fb-ecbd-44c2-847e-4425b9861373" providerId="ADAL" clId="{3B3DB7B8-2DE2-4189-A18B-B7F3E838503E}" dt="2022-05-17T05:16:46.243" v="377" actId="21"/>
          <ac:picMkLst>
            <pc:docMk/>
            <pc:sldMk cId="3338679827" sldId="1531"/>
            <ac:picMk id="2" creationId="{96925FAC-031C-C942-C6BC-DDF4D05DA09D}"/>
          </ac:picMkLst>
        </pc:picChg>
      </pc:sldChg>
      <pc:sldChg chg="addSp delSp modSp add mod">
        <pc:chgData name="Dave Burt" userId="e34ee2fb-ecbd-44c2-847e-4425b9861373" providerId="ADAL" clId="{3B3DB7B8-2DE2-4189-A18B-B7F3E838503E}" dt="2022-05-17T05:16:58.938" v="381" actId="1076"/>
        <pc:sldMkLst>
          <pc:docMk/>
          <pc:sldMk cId="4194807718" sldId="1532"/>
        </pc:sldMkLst>
        <pc:picChg chg="del">
          <ac:chgData name="Dave Burt" userId="e34ee2fb-ecbd-44c2-847e-4425b9861373" providerId="ADAL" clId="{3B3DB7B8-2DE2-4189-A18B-B7F3E838503E}" dt="2022-05-17T05:16:49.986" v="378" actId="478"/>
          <ac:picMkLst>
            <pc:docMk/>
            <pc:sldMk cId="4194807718" sldId="1532"/>
            <ac:picMk id="6" creationId="{164652C1-ED90-F544-FEEB-C3D2DCCBBFF7}"/>
          </ac:picMkLst>
        </pc:picChg>
        <pc:picChg chg="add mod">
          <ac:chgData name="Dave Burt" userId="e34ee2fb-ecbd-44c2-847e-4425b9861373" providerId="ADAL" clId="{3B3DB7B8-2DE2-4189-A18B-B7F3E838503E}" dt="2022-05-17T05:16:58.938" v="381" actId="1076"/>
          <ac:picMkLst>
            <pc:docMk/>
            <pc:sldMk cId="4194807718" sldId="1532"/>
            <ac:picMk id="7" creationId="{9192F0C8-A857-BD6B-7290-D923EFABD532}"/>
          </ac:picMkLst>
        </pc:picChg>
      </pc:sldChg>
      <pc:sldChg chg="addSp delSp modSp new mod modNotesTx">
        <pc:chgData name="Dave Burt" userId="e34ee2fb-ecbd-44c2-847e-4425b9861373" providerId="ADAL" clId="{3B3DB7B8-2DE2-4189-A18B-B7F3E838503E}" dt="2022-05-17T22:53:49.982" v="415"/>
        <pc:sldMkLst>
          <pc:docMk/>
          <pc:sldMk cId="2513192902" sldId="1533"/>
        </pc:sldMkLst>
        <pc:picChg chg="add del mod">
          <ac:chgData name="Dave Burt" userId="e34ee2fb-ecbd-44c2-847e-4425b9861373" providerId="ADAL" clId="{3B3DB7B8-2DE2-4189-A18B-B7F3E838503E}" dt="2022-05-17T22:50:47.021" v="409" actId="21"/>
          <ac:picMkLst>
            <pc:docMk/>
            <pc:sldMk cId="2513192902" sldId="1533"/>
            <ac:picMk id="2" creationId="{0B3EDA04-E6CA-DD26-7126-2902D05B1E19}"/>
          </ac:picMkLst>
        </pc:picChg>
        <pc:picChg chg="add mod">
          <ac:chgData name="Dave Burt" userId="e34ee2fb-ecbd-44c2-847e-4425b9861373" providerId="ADAL" clId="{3B3DB7B8-2DE2-4189-A18B-B7F3E838503E}" dt="2022-05-17T22:51:13.417" v="413" actId="1076"/>
          <ac:picMkLst>
            <pc:docMk/>
            <pc:sldMk cId="2513192902" sldId="1533"/>
            <ac:picMk id="3" creationId="{457F6AD2-4BF3-71B1-CDDF-F43F65C5434D}"/>
          </ac:picMkLst>
        </pc:picChg>
        <pc:picChg chg="add mod modCrop">
          <ac:chgData name="Dave Burt" userId="e34ee2fb-ecbd-44c2-847e-4425b9861373" providerId="ADAL" clId="{3B3DB7B8-2DE2-4189-A18B-B7F3E838503E}" dt="2022-05-17T22:51:09.368" v="412" actId="1076"/>
          <ac:picMkLst>
            <pc:docMk/>
            <pc:sldMk cId="2513192902" sldId="1533"/>
            <ac:picMk id="4" creationId="{51A78745-EC6F-7ADB-7712-538D473B2AE3}"/>
          </ac:picMkLst>
        </pc:picChg>
      </pc:sldChg>
      <pc:sldChg chg="addSp modSp new mod modNotesTx">
        <pc:chgData name="Dave Burt" userId="e34ee2fb-ecbd-44c2-847e-4425b9861373" providerId="ADAL" clId="{3B3DB7B8-2DE2-4189-A18B-B7F3E838503E}" dt="2022-05-17T22:58:54.347" v="451" actId="20577"/>
        <pc:sldMkLst>
          <pc:docMk/>
          <pc:sldMk cId="194383405" sldId="1534"/>
        </pc:sldMkLst>
        <pc:spChg chg="add mod">
          <ac:chgData name="Dave Burt" userId="e34ee2fb-ecbd-44c2-847e-4425b9861373" providerId="ADAL" clId="{3B3DB7B8-2DE2-4189-A18B-B7F3E838503E}" dt="2022-05-17T22:57:51.269" v="440"/>
          <ac:spMkLst>
            <pc:docMk/>
            <pc:sldMk cId="194383405" sldId="1534"/>
            <ac:spMk id="4" creationId="{7AF2887A-4AE0-709B-08FD-322DA7640E36}"/>
          </ac:spMkLst>
        </pc:spChg>
        <pc:picChg chg="add">
          <ac:chgData name="Dave Burt" userId="e34ee2fb-ecbd-44c2-847e-4425b9861373" providerId="ADAL" clId="{3B3DB7B8-2DE2-4189-A18B-B7F3E838503E}" dt="2022-05-17T22:57:01.093" v="419" actId="22"/>
          <ac:picMkLst>
            <pc:docMk/>
            <pc:sldMk cId="194383405" sldId="1534"/>
            <ac:picMk id="3" creationId="{5FA2E3B6-F773-8370-3009-EC32DDAB4396}"/>
          </ac:picMkLst>
        </pc:picChg>
      </pc:sldChg>
      <pc:sldMasterChg chg="delSldLayout">
        <pc:chgData name="Dave Burt" userId="e34ee2fb-ecbd-44c2-847e-4425b9861373" providerId="ADAL" clId="{3B3DB7B8-2DE2-4189-A18B-B7F3E838503E}" dt="2022-05-17T04:51:04.443" v="358" actId="47"/>
        <pc:sldMasterMkLst>
          <pc:docMk/>
          <pc:sldMasterMk cId="0" sldId="2147483648"/>
        </pc:sldMasterMkLst>
        <pc:sldLayoutChg chg="del">
          <pc:chgData name="Dave Burt" userId="e34ee2fb-ecbd-44c2-847e-4425b9861373" providerId="ADAL" clId="{3B3DB7B8-2DE2-4189-A18B-B7F3E838503E}" dt="2022-05-17T04:51:04.443" v="358" actId="47"/>
          <pc:sldLayoutMkLst>
            <pc:docMk/>
            <pc:sldMasterMk cId="0" sldId="2147483648"/>
            <pc:sldLayoutMk cId="0" sldId="2147483649"/>
          </pc:sldLayoutMkLst>
        </pc:sldLayoutChg>
        <pc:sldLayoutChg chg="del">
          <pc:chgData name="Dave Burt" userId="e34ee2fb-ecbd-44c2-847e-4425b9861373" providerId="ADAL" clId="{3B3DB7B8-2DE2-4189-A18B-B7F3E838503E}" dt="2022-05-17T04:51:03.521" v="357" actId="47"/>
          <pc:sldLayoutMkLst>
            <pc:docMk/>
            <pc:sldMasterMk cId="0" sldId="2147483648"/>
            <pc:sldLayoutMk cId="0" sldId="2147483660"/>
          </pc:sldLayoutMkLst>
        </pc:sldLayoutChg>
        <pc:sldLayoutChg chg="del">
          <pc:chgData name="Dave Burt" userId="e34ee2fb-ecbd-44c2-847e-4425b9861373" providerId="ADAL" clId="{3B3DB7B8-2DE2-4189-A18B-B7F3E838503E}" dt="2022-05-10T04:10:47.455" v="2" actId="47"/>
          <pc:sldLayoutMkLst>
            <pc:docMk/>
            <pc:sldMasterMk cId="0" sldId="2147483648"/>
            <pc:sldLayoutMk cId="0" sldId="2147483666"/>
          </pc:sldLayoutMkLst>
        </pc:sldLayoutChg>
        <pc:sldLayoutChg chg="del">
          <pc:chgData name="Dave Burt" userId="e34ee2fb-ecbd-44c2-847e-4425b9861373" providerId="ADAL" clId="{3B3DB7B8-2DE2-4189-A18B-B7F3E838503E}" dt="2022-05-17T04:47:32.708" v="340" actId="47"/>
          <pc:sldLayoutMkLst>
            <pc:docMk/>
            <pc:sldMasterMk cId="0" sldId="2147483648"/>
            <pc:sldLayoutMk cId="3249112225"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1143000" y="685800"/>
            <a:ext cx="4572000" cy="3429000"/>
          </a:xfrm>
          <a:prstGeom prst="rect">
            <a:avLst/>
          </a:prstGeom>
        </p:spPr>
        <p:txBody>
          <a:bodyPr/>
          <a:lstStyle/>
          <a:p>
            <a:endParaRPr/>
          </a:p>
        </p:txBody>
      </p:sp>
      <p:sp>
        <p:nvSpPr>
          <p:cNvPr id="242" name="Shape 2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66986" latinLnBrk="0">
      <a:defRPr sz="2200">
        <a:latin typeface="+mn-lt"/>
        <a:ea typeface="+mn-ea"/>
        <a:cs typeface="+mn-cs"/>
        <a:sym typeface="Calibri"/>
      </a:defRPr>
    </a:lvl1pPr>
    <a:lvl2pPr indent="228600" defTabSz="866986" latinLnBrk="0">
      <a:defRPr sz="2200">
        <a:latin typeface="+mn-lt"/>
        <a:ea typeface="+mn-ea"/>
        <a:cs typeface="+mn-cs"/>
        <a:sym typeface="Calibri"/>
      </a:defRPr>
    </a:lvl2pPr>
    <a:lvl3pPr indent="457200" defTabSz="866986" latinLnBrk="0">
      <a:defRPr sz="2200">
        <a:latin typeface="+mn-lt"/>
        <a:ea typeface="+mn-ea"/>
        <a:cs typeface="+mn-cs"/>
        <a:sym typeface="Calibri"/>
      </a:defRPr>
    </a:lvl3pPr>
    <a:lvl4pPr indent="685800" defTabSz="866986" latinLnBrk="0">
      <a:defRPr sz="2200">
        <a:latin typeface="+mn-lt"/>
        <a:ea typeface="+mn-ea"/>
        <a:cs typeface="+mn-cs"/>
        <a:sym typeface="Calibri"/>
      </a:defRPr>
    </a:lvl4pPr>
    <a:lvl5pPr indent="914400" defTabSz="866986" latinLnBrk="0">
      <a:defRPr sz="2200">
        <a:latin typeface="+mn-lt"/>
        <a:ea typeface="+mn-ea"/>
        <a:cs typeface="+mn-cs"/>
        <a:sym typeface="Calibri"/>
      </a:defRPr>
    </a:lvl5pPr>
    <a:lvl6pPr indent="1143000" defTabSz="866986" latinLnBrk="0">
      <a:defRPr sz="2200">
        <a:latin typeface="+mn-lt"/>
        <a:ea typeface="+mn-ea"/>
        <a:cs typeface="+mn-cs"/>
        <a:sym typeface="Calibri"/>
      </a:defRPr>
    </a:lvl6pPr>
    <a:lvl7pPr indent="1371600" defTabSz="866986" latinLnBrk="0">
      <a:defRPr sz="2200">
        <a:latin typeface="+mn-lt"/>
        <a:ea typeface="+mn-ea"/>
        <a:cs typeface="+mn-cs"/>
        <a:sym typeface="Calibri"/>
      </a:defRPr>
    </a:lvl7pPr>
    <a:lvl8pPr indent="1600200" defTabSz="866986" latinLnBrk="0">
      <a:defRPr sz="2200">
        <a:latin typeface="+mn-lt"/>
        <a:ea typeface="+mn-ea"/>
        <a:cs typeface="+mn-cs"/>
        <a:sym typeface="Calibri"/>
      </a:defRPr>
    </a:lvl8pPr>
    <a:lvl9pPr indent="1828800" defTabSz="866986" latinLnBrk="0">
      <a:defRPr sz="2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66986"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In clubs we meet people like Mick (slide 1)</a:t>
            </a:r>
            <a:endParaRPr lang="en-AU" dirty="0"/>
          </a:p>
        </p:txBody>
      </p:sp>
    </p:spTree>
    <p:extLst>
      <p:ext uri="{BB962C8B-B14F-4D97-AF65-F5344CB8AC3E}">
        <p14:creationId xmlns:p14="http://schemas.microsoft.com/office/powerpoint/2010/main" val="421529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66986"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But sustained improvement in the quality of men’s and women’s lives requires these safe places to expand their vision of leadership, empowerment and outreach to others. </a:t>
            </a:r>
          </a:p>
          <a:p>
            <a:endParaRPr lang="en-AU" dirty="0"/>
          </a:p>
        </p:txBody>
      </p:sp>
    </p:spTree>
    <p:extLst>
      <p:ext uri="{BB962C8B-B14F-4D97-AF65-F5344CB8AC3E}">
        <p14:creationId xmlns:p14="http://schemas.microsoft.com/office/powerpoint/2010/main" val="224001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Anyone interested</a:t>
            </a:r>
          </a:p>
          <a:p>
            <a:r>
              <a:rPr lang="en-AU" dirty="0"/>
              <a:t>https://clubswithheart.com.au/</a:t>
            </a:r>
          </a:p>
          <a:p>
            <a:r>
              <a:rPr lang="en-AU" dirty="0"/>
              <a:t>20</a:t>
            </a:r>
            <a:r>
              <a:rPr lang="en-AU" baseline="30000" dirty="0"/>
              <a:t>th</a:t>
            </a:r>
            <a:r>
              <a:rPr lang="en-AU" dirty="0"/>
              <a:t> June</a:t>
            </a:r>
          </a:p>
        </p:txBody>
      </p:sp>
    </p:spTree>
    <p:extLst>
      <p:ext uri="{BB962C8B-B14F-4D97-AF65-F5344CB8AC3E}">
        <p14:creationId xmlns:p14="http://schemas.microsoft.com/office/powerpoint/2010/main" val="385278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66986"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and (slide 2)  Shane</a:t>
            </a:r>
          </a:p>
          <a:p>
            <a:pPr marL="0" marR="0" lvl="0" indent="0" defTabSz="866986"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He wants to support his mates – (slide 3) we know that because his tattoo tells the story</a:t>
            </a:r>
          </a:p>
          <a:p>
            <a:endParaRPr lang="en-AU" dirty="0"/>
          </a:p>
        </p:txBody>
      </p:sp>
    </p:spTree>
    <p:extLst>
      <p:ext uri="{BB962C8B-B14F-4D97-AF65-F5344CB8AC3E}">
        <p14:creationId xmlns:p14="http://schemas.microsoft.com/office/powerpoint/2010/main" val="257875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66986"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Slide 4 We work with young men and older men (slide 5)</a:t>
            </a:r>
          </a:p>
          <a:p>
            <a:endParaRPr lang="en-AU" dirty="0"/>
          </a:p>
        </p:txBody>
      </p:sp>
    </p:spTree>
    <p:extLst>
      <p:ext uri="{BB962C8B-B14F-4D97-AF65-F5344CB8AC3E}">
        <p14:creationId xmlns:p14="http://schemas.microsoft.com/office/powerpoint/2010/main" val="11495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66986"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I am going to tell you 2 stories and then summarise a few thoughts on what I think are the strengths and weaknesses of men sharing in their own spaces. </a:t>
            </a:r>
          </a:p>
          <a:p>
            <a:pPr marL="0" marR="0" lvl="0" indent="0" defTabSz="866986" eaLnBrk="1" fontAlgn="auto" latinLnBrk="0" hangingPunct="1">
              <a:lnSpc>
                <a:spcPct val="100000"/>
              </a:lnSpc>
              <a:spcBef>
                <a:spcPts val="0"/>
              </a:spcBef>
              <a:spcAft>
                <a:spcPts val="0"/>
              </a:spcAft>
              <a:buClrTx/>
              <a:buSzTx/>
              <a:buFontTx/>
              <a:buNone/>
              <a:tabLst/>
              <a:defRP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1230963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defTabSz="866986" eaLnBrk="1" fontAlgn="auto" latinLnBrk="0" hangingPunct="1">
              <a:lnSpc>
                <a:spcPct val="100000"/>
              </a:lnSpc>
              <a:spcBef>
                <a:spcPts val="0"/>
              </a:spcBef>
              <a:spcAft>
                <a:spcPts val="0"/>
              </a:spcAft>
              <a:buClrTx/>
              <a:buSzTx/>
              <a:buFontTx/>
              <a:buAutoNum type="arabicPeriod"/>
              <a:tabLst/>
              <a:defRPr/>
            </a:pPr>
            <a:r>
              <a:rPr lang="en-AU" sz="2400" dirty="0">
                <a:effectLst/>
                <a:latin typeface="Calibri" panose="020F0502020204030204" pitchFamily="34" charset="0"/>
                <a:ea typeface="Calibri" panose="020F0502020204030204" pitchFamily="34" charset="0"/>
                <a:cs typeface="Times New Roman" panose="02020603050405020304" pitchFamily="18" charset="0"/>
              </a:rPr>
              <a:t>Story of Frankston Tiger Sharks Vets – aged 35 – 55 (slide 6)</a:t>
            </a:r>
          </a:p>
          <a:p>
            <a:pPr marL="457200" marR="0" lvl="0" indent="-457200" defTabSz="866986" eaLnBrk="1" fontAlgn="auto" latinLnBrk="0" hangingPunct="1">
              <a:lnSpc>
                <a:spcPct val="100000"/>
              </a:lnSpc>
              <a:spcBef>
                <a:spcPts val="0"/>
              </a:spcBef>
              <a:spcAft>
                <a:spcPts val="0"/>
              </a:spcAft>
              <a:buClrTx/>
              <a:buSzTx/>
              <a:buFontTx/>
              <a:buAutoNum type="arabicPeriod"/>
              <a:tabLst/>
              <a:defRPr/>
            </a:pPr>
            <a:r>
              <a:rPr lang="en-AU" sz="1800" dirty="0">
                <a:effectLst/>
                <a:latin typeface="Calibri" panose="020F0502020204030204" pitchFamily="34" charset="0"/>
                <a:ea typeface="Calibri" panose="020F0502020204030204" pitchFamily="34" charset="0"/>
                <a:cs typeface="Times New Roman" panose="02020603050405020304" pitchFamily="18" charset="0"/>
              </a:rPr>
              <a:t>Why were they so open? It was their space, they knew each other well, they had a lot in common, they were all old but not too old, they shared a love of footy, they were lubricated with alcohol, they knew that there was no requirement for political correctness. Even with me, the outsider speaking into their space, it was their space and they would determine the tone. </a:t>
            </a:r>
          </a:p>
          <a:p>
            <a:pPr marL="0" marR="0" lvl="0" indent="0" defTabSz="866986" eaLnBrk="1" fontAlgn="auto" latinLnBrk="0" hangingPunct="1">
              <a:lnSpc>
                <a:spcPct val="100000"/>
              </a:lnSpc>
              <a:spcBef>
                <a:spcPts val="0"/>
              </a:spcBef>
              <a:spcAft>
                <a:spcPts val="0"/>
              </a:spcAft>
              <a:buClrTx/>
              <a:buSzTx/>
              <a:buFontTx/>
              <a:buNone/>
              <a:tabLst/>
              <a:defRPr/>
            </a:pPr>
            <a:r>
              <a:rPr lang="en-AU"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AU" dirty="0"/>
          </a:p>
        </p:txBody>
      </p:sp>
    </p:spTree>
    <p:extLst>
      <p:ext uri="{BB962C8B-B14F-4D97-AF65-F5344CB8AC3E}">
        <p14:creationId xmlns:p14="http://schemas.microsoft.com/office/powerpoint/2010/main" val="124962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Darley Under 17 boys – near Bacchus Marsh and Melton.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(slide 7) 2 sessions, the girls got the main rooms, I got the away change rooms, concrete floor, bench seats around the walls and a urinal. Looked like this only much worse – the kids looked like…</a:t>
            </a:r>
          </a:p>
          <a:p>
            <a:endParaRPr lang="en-AU" dirty="0"/>
          </a:p>
        </p:txBody>
      </p:sp>
    </p:spTree>
    <p:extLst>
      <p:ext uri="{BB962C8B-B14F-4D97-AF65-F5344CB8AC3E}">
        <p14:creationId xmlns:p14="http://schemas.microsoft.com/office/powerpoint/2010/main" val="378784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Once again, it was not a nice space but it was clearly their space. At the end of the session, they agreed to take their dedication to each other on the football field and apply it to the party they were attending the next night. They agreed that not one of them would drink. Despite the best efforts of the Melton boys and the Bacchus Marsh boys to convince them of the error of their ways, they stayed true to their commitment and their parents wrote to the club the next day to ask what an earth had got into their boys to act so responsibly in public.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Why did they do this? Because there was a pre-existing commitment to being a team that was striving to beat the other teams. It was tribalism, it was a competitive challenge, it was building on a set of beliefs that they knew were shared among the group. </a:t>
            </a:r>
          </a:p>
          <a:p>
            <a:endParaRPr lang="en-AU" dirty="0"/>
          </a:p>
        </p:txBody>
      </p:sp>
    </p:spTree>
    <p:extLst>
      <p:ext uri="{BB962C8B-B14F-4D97-AF65-F5344CB8AC3E}">
        <p14:creationId xmlns:p14="http://schemas.microsoft.com/office/powerpoint/2010/main" val="4019744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For these 2 events to happen there had to be leaders in the group who set the tone.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As the main leader of the session, I had to discover what we call the champions in the room. Those who would go first and tell their stories or put their hands up and commit not to drink at the party.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So this environment was conducive enough and there was enough trust and belief for them to move beyond their comfort zones, which was a good thing.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But in a way it was a bad thing. To set the conditions to open up and become better at sharing or committing there was a fairly narrow set of parameters and some of these were negative or limiting.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the first story, alcohol, comedy, bravado and good natured put downs were valued. This can create a fragile environment. The reliance on alcohol can mean that the healthy environment can be easily damaged. It may only take one good natured put down that isn’t really good natured or is misinterpreted and someone quickly takes offense and leaves.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It obviously requires the unhealthy reliance on alcohol. So if that type of behaviour doesn’t suit you, then you are going to quickly feel isolated and exposed.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the second example with the younger boys, we can have a burst of energy around being our best and not drinking at the party but unless there some leaders who will take this momentum and continue to build on it, the initial impetus will quickly die.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In our Clubs with Heart series we talk about stages of change and use this model.  (slide 9) </a:t>
            </a:r>
          </a:p>
          <a:p>
            <a:endParaRPr lang="en-AU" dirty="0"/>
          </a:p>
        </p:txBody>
      </p:sp>
    </p:spTree>
    <p:extLst>
      <p:ext uri="{BB962C8B-B14F-4D97-AF65-F5344CB8AC3E}">
        <p14:creationId xmlns:p14="http://schemas.microsoft.com/office/powerpoint/2010/main" val="374634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hardest part of the change process is maintenance and if the conditions for men to be at their best are too narrow or selective then it is going to be hard to maintain consistently.</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started SALT because we could see the possibilities of what men look like at their best.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challenge is to spread the times and the locations of when they are at their best more widely. From the sporting environment to their homes, schools, workplaces. </a:t>
            </a: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So, to conclude, we reckon places like sporting clubs where men feel comfortable to share and trust are great starting points and the research confirms this (slide 10) </a:t>
            </a:r>
          </a:p>
          <a:p>
            <a:endParaRPr lang="en-AU" dirty="0"/>
          </a:p>
        </p:txBody>
      </p:sp>
    </p:spTree>
    <p:extLst>
      <p:ext uri="{BB962C8B-B14F-4D97-AF65-F5344CB8AC3E}">
        <p14:creationId xmlns:p14="http://schemas.microsoft.com/office/powerpoint/2010/main" val="227060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9428480" y="1512147"/>
            <a:ext cx="2926081" cy="6241629"/>
          </a:xfrm>
          <a:prstGeom prst="rect">
            <a:avLst/>
          </a:prstGeom>
        </p:spPr>
        <p:txBody>
          <a:bodyPr/>
          <a:lstStyle/>
          <a:p>
            <a:r>
              <a:t>Title Text</a:t>
            </a:r>
          </a:p>
        </p:txBody>
      </p:sp>
      <p:sp>
        <p:nvSpPr>
          <p:cNvPr id="102" name="Body Level One…"/>
          <p:cNvSpPr txBox="1">
            <a:spLocks noGrp="1"/>
          </p:cNvSpPr>
          <p:nvPr>
            <p:ph type="body" idx="1"/>
          </p:nvPr>
        </p:nvSpPr>
        <p:spPr>
          <a:xfrm>
            <a:off x="650239" y="1512147"/>
            <a:ext cx="8561495" cy="624162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18" name="Picture Placeholder 330"/>
          <p:cNvSpPr>
            <a:spLocks noGrp="1"/>
          </p:cNvSpPr>
          <p:nvPr>
            <p:ph type="pic" idx="21"/>
          </p:nvPr>
        </p:nvSpPr>
        <p:spPr>
          <a:xfrm>
            <a:off x="-1" y="1219199"/>
            <a:ext cx="13004801" cy="7315201"/>
          </a:xfrm>
          <a:prstGeom prst="rect">
            <a:avLst/>
          </a:prstGeom>
        </p:spPr>
        <p:txBody>
          <a:bodyPr lIns="91439" tIns="45719" rIns="91439" bIns="45719">
            <a:noAutofit/>
          </a:bodyPr>
          <a:lstStyle/>
          <a:p>
            <a:endParaRPr/>
          </a:p>
        </p:txBody>
      </p:sp>
      <p:sp>
        <p:nvSpPr>
          <p:cNvPr id="119"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53_Custom Layout">
    <p:spTree>
      <p:nvGrpSpPr>
        <p:cNvPr id="1" name=""/>
        <p:cNvGrpSpPr/>
        <p:nvPr/>
      </p:nvGrpSpPr>
      <p:grpSpPr>
        <a:xfrm>
          <a:off x="0" y="0"/>
          <a:ext cx="0" cy="0"/>
          <a:chOff x="0" y="0"/>
          <a:chExt cx="0" cy="0"/>
        </a:xfrm>
      </p:grpSpPr>
      <p:sp>
        <p:nvSpPr>
          <p:cNvPr id="126" name="Picture Placeholder 8"/>
          <p:cNvSpPr>
            <a:spLocks noGrp="1"/>
          </p:cNvSpPr>
          <p:nvPr>
            <p:ph type="pic" sz="half" idx="21"/>
          </p:nvPr>
        </p:nvSpPr>
        <p:spPr>
          <a:xfrm>
            <a:off x="-1" y="1219199"/>
            <a:ext cx="4003042" cy="7315201"/>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62_Custom Layout">
    <p:spTree>
      <p:nvGrpSpPr>
        <p:cNvPr id="1" name=""/>
        <p:cNvGrpSpPr/>
        <p:nvPr/>
      </p:nvGrpSpPr>
      <p:grpSpPr>
        <a:xfrm>
          <a:off x="0" y="0"/>
          <a:ext cx="0" cy="0"/>
          <a:chOff x="0" y="0"/>
          <a:chExt cx="0" cy="0"/>
        </a:xfrm>
      </p:grpSpPr>
      <p:sp>
        <p:nvSpPr>
          <p:cNvPr id="134" name="Picture Placeholder 8"/>
          <p:cNvSpPr>
            <a:spLocks noGrp="1"/>
          </p:cNvSpPr>
          <p:nvPr>
            <p:ph type="pic" sz="half" idx="21"/>
          </p:nvPr>
        </p:nvSpPr>
        <p:spPr>
          <a:xfrm>
            <a:off x="9001759" y="1219199"/>
            <a:ext cx="4003042" cy="731520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142" name="Picture Placeholder 4"/>
          <p:cNvSpPr>
            <a:spLocks noGrp="1"/>
          </p:cNvSpPr>
          <p:nvPr>
            <p:ph type="pic" idx="21"/>
          </p:nvPr>
        </p:nvSpPr>
        <p:spPr>
          <a:xfrm>
            <a:off x="-1" y="1219199"/>
            <a:ext cx="13004801" cy="4389121"/>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150" name="Picture Placeholder 9"/>
          <p:cNvSpPr>
            <a:spLocks noGrp="1"/>
          </p:cNvSpPr>
          <p:nvPr>
            <p:ph type="pic" idx="21"/>
          </p:nvPr>
        </p:nvSpPr>
        <p:spPr>
          <a:xfrm>
            <a:off x="-1" y="1219199"/>
            <a:ext cx="13004801" cy="6678508"/>
          </a:xfrm>
          <a:prstGeom prst="rect">
            <a:avLst/>
          </a:prstGeom>
        </p:spPr>
        <p:txBody>
          <a:bodyPr lIns="91439" tIns="45719" rIns="91439" bIns="45719">
            <a:noAutofit/>
          </a:bodyPr>
          <a:lstStyle/>
          <a:p>
            <a:endParaRPr/>
          </a:p>
        </p:txBody>
      </p:sp>
      <p:sp>
        <p:nvSpPr>
          <p:cNvPr id="151"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166" name="Picture Placeholder 10"/>
          <p:cNvSpPr>
            <a:spLocks noGrp="1"/>
          </p:cNvSpPr>
          <p:nvPr>
            <p:ph type="pic" sz="half" idx="21"/>
          </p:nvPr>
        </p:nvSpPr>
        <p:spPr>
          <a:xfrm>
            <a:off x="1" y="1219199"/>
            <a:ext cx="6239207" cy="7315201"/>
          </a:xfrm>
          <a:prstGeom prst="rect">
            <a:avLst/>
          </a:prstGeom>
        </p:spPr>
        <p:txBody>
          <a:bodyPr lIns="91439" tIns="45719" rIns="91439" bIns="45719">
            <a:noAutofit/>
          </a:bodyPr>
          <a:lstStyle/>
          <a:p>
            <a:endParaRPr/>
          </a:p>
        </p:txBody>
      </p:sp>
      <p:sp>
        <p:nvSpPr>
          <p:cNvPr id="167"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43_Custom Layout">
    <p:spTree>
      <p:nvGrpSpPr>
        <p:cNvPr id="1" name=""/>
        <p:cNvGrpSpPr/>
        <p:nvPr/>
      </p:nvGrpSpPr>
      <p:grpSpPr>
        <a:xfrm>
          <a:off x="0" y="0"/>
          <a:ext cx="0" cy="0"/>
          <a:chOff x="0" y="0"/>
          <a:chExt cx="0" cy="0"/>
        </a:xfrm>
      </p:grpSpPr>
      <p:sp>
        <p:nvSpPr>
          <p:cNvPr id="174" name="Picture Placeholder 15"/>
          <p:cNvSpPr>
            <a:spLocks noGrp="1"/>
          </p:cNvSpPr>
          <p:nvPr>
            <p:ph type="pic" idx="21"/>
          </p:nvPr>
        </p:nvSpPr>
        <p:spPr>
          <a:xfrm>
            <a:off x="4288487" y="1884922"/>
            <a:ext cx="8716313" cy="6649478"/>
          </a:xfrm>
          <a:prstGeom prst="rect">
            <a:avLst/>
          </a:prstGeom>
        </p:spPr>
        <p:txBody>
          <a:bodyPr lIns="91439" tIns="45719" rIns="91439" bIns="45719">
            <a:noAutofit/>
          </a:bodyPr>
          <a:lstStyle/>
          <a:p>
            <a:endParaRPr/>
          </a:p>
        </p:txBody>
      </p:sp>
      <p:sp>
        <p:nvSpPr>
          <p:cNvPr id="175"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0_Custom Layout">
    <p:spTree>
      <p:nvGrpSpPr>
        <p:cNvPr id="1" name=""/>
        <p:cNvGrpSpPr/>
        <p:nvPr/>
      </p:nvGrpSpPr>
      <p:grpSpPr>
        <a:xfrm>
          <a:off x="0" y="0"/>
          <a:ext cx="0" cy="0"/>
          <a:chOff x="0" y="0"/>
          <a:chExt cx="0" cy="0"/>
        </a:xfrm>
      </p:grpSpPr>
      <p:sp>
        <p:nvSpPr>
          <p:cNvPr id="182" name="Picture Placeholder 13"/>
          <p:cNvSpPr>
            <a:spLocks noGrp="1"/>
          </p:cNvSpPr>
          <p:nvPr>
            <p:ph type="pic" sz="half" idx="21"/>
          </p:nvPr>
        </p:nvSpPr>
        <p:spPr>
          <a:xfrm>
            <a:off x="751829" y="2103097"/>
            <a:ext cx="5547408" cy="5547409"/>
          </a:xfrm>
          <a:prstGeom prst="rect">
            <a:avLst/>
          </a:prstGeom>
        </p:spPr>
        <p:txBody>
          <a:bodyPr lIns="91439" tIns="45719" rIns="91439" bIns="45719">
            <a:noAutofit/>
          </a:bodyPr>
          <a:lstStyle/>
          <a:p>
            <a:endParaRPr/>
          </a:p>
        </p:txBody>
      </p:sp>
      <p:sp>
        <p:nvSpPr>
          <p:cNvPr id="183"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9_Custom Layout">
    <p:spTree>
      <p:nvGrpSpPr>
        <p:cNvPr id="1" name=""/>
        <p:cNvGrpSpPr/>
        <p:nvPr/>
      </p:nvGrpSpPr>
      <p:grpSpPr>
        <a:xfrm>
          <a:off x="0" y="0"/>
          <a:ext cx="0" cy="0"/>
          <a:chOff x="0" y="0"/>
          <a:chExt cx="0" cy="0"/>
        </a:xfrm>
      </p:grpSpPr>
      <p:sp>
        <p:nvSpPr>
          <p:cNvPr id="190" name="Picture Placeholder 11"/>
          <p:cNvSpPr>
            <a:spLocks noGrp="1"/>
          </p:cNvSpPr>
          <p:nvPr>
            <p:ph type="pic" sz="quarter" idx="21"/>
          </p:nvPr>
        </p:nvSpPr>
        <p:spPr>
          <a:xfrm>
            <a:off x="650241" y="3307081"/>
            <a:ext cx="3467946" cy="3467947"/>
          </a:xfrm>
          <a:prstGeom prst="rect">
            <a:avLst/>
          </a:prstGeom>
        </p:spPr>
        <p:txBody>
          <a:bodyPr lIns="91439" tIns="45719" rIns="91439" bIns="45719">
            <a:noAutofit/>
          </a:bodyPr>
          <a:lstStyle/>
          <a:p>
            <a:endParaRPr/>
          </a:p>
        </p:txBody>
      </p:sp>
      <p:sp>
        <p:nvSpPr>
          <p:cNvPr id="191" name="Picture Placeholder 11"/>
          <p:cNvSpPr>
            <a:spLocks noGrp="1"/>
          </p:cNvSpPr>
          <p:nvPr>
            <p:ph type="pic" sz="quarter" idx="22"/>
          </p:nvPr>
        </p:nvSpPr>
        <p:spPr>
          <a:xfrm>
            <a:off x="8886614" y="3307081"/>
            <a:ext cx="3467947" cy="3467947"/>
          </a:xfrm>
          <a:prstGeom prst="rect">
            <a:avLst/>
          </a:prstGeom>
        </p:spPr>
        <p:txBody>
          <a:bodyPr lIns="91439" tIns="45719" rIns="91439" bIns="45719">
            <a:noAutofit/>
          </a:bodyPr>
          <a:lstStyle/>
          <a:p>
            <a:endParaRPr/>
          </a:p>
        </p:txBody>
      </p:sp>
      <p:sp>
        <p:nvSpPr>
          <p:cNvPr id="192" name="Picture Placeholder 11"/>
          <p:cNvSpPr>
            <a:spLocks noGrp="1"/>
          </p:cNvSpPr>
          <p:nvPr>
            <p:ph type="pic" sz="quarter" idx="23"/>
          </p:nvPr>
        </p:nvSpPr>
        <p:spPr>
          <a:xfrm>
            <a:off x="4768428" y="3307081"/>
            <a:ext cx="3467946" cy="3467947"/>
          </a:xfrm>
          <a:prstGeom prst="rect">
            <a:avLst/>
          </a:prstGeom>
        </p:spPr>
        <p:txBody>
          <a:bodyPr lIns="91439" tIns="45719" rIns="91439" bIns="45719">
            <a:noAutofit/>
          </a:bodyPr>
          <a:lstStyle/>
          <a:p>
            <a:endParaRPr/>
          </a:p>
        </p:txBody>
      </p:sp>
      <p:sp>
        <p:nvSpPr>
          <p:cNvPr id="193"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27289" y="5919894"/>
            <a:ext cx="11054081" cy="1452881"/>
          </a:xfrm>
          <a:prstGeom prst="rect">
            <a:avLst/>
          </a:prstGeom>
        </p:spPr>
        <p:txBody>
          <a:bodyPr anchor="t"/>
          <a:lstStyle>
            <a:lvl1pPr algn="l">
              <a:defRPr sz="7400" b="1" cap="all"/>
            </a:lvl1pPr>
          </a:lstStyle>
          <a:p>
            <a:r>
              <a:t>Title Text</a:t>
            </a:r>
          </a:p>
        </p:txBody>
      </p:sp>
      <p:sp>
        <p:nvSpPr>
          <p:cNvPr id="30" name="Body Level One…"/>
          <p:cNvSpPr txBox="1">
            <a:spLocks noGrp="1"/>
          </p:cNvSpPr>
          <p:nvPr>
            <p:ph type="body" sz="quarter" idx="1"/>
          </p:nvPr>
        </p:nvSpPr>
        <p:spPr>
          <a:xfrm>
            <a:off x="1027289" y="4319694"/>
            <a:ext cx="11054081" cy="1600200"/>
          </a:xfrm>
          <a:prstGeom prst="rect">
            <a:avLst/>
          </a:prstGeom>
        </p:spPr>
        <p:txBody>
          <a:bodyPr anchor="b"/>
          <a:lstStyle>
            <a:lvl1pPr marL="0" indent="0">
              <a:spcBef>
                <a:spcPts val="900"/>
              </a:spcBef>
              <a:buSzTx/>
              <a:buFontTx/>
              <a:buNone/>
              <a:defRPr sz="3600">
                <a:solidFill>
                  <a:srgbClr val="888888"/>
                </a:solidFill>
              </a:defRPr>
            </a:lvl1pPr>
            <a:lvl2pPr marL="0" indent="457200">
              <a:spcBef>
                <a:spcPts val="900"/>
              </a:spcBef>
              <a:buSzTx/>
              <a:buFontTx/>
              <a:buNone/>
              <a:defRPr sz="3600">
                <a:solidFill>
                  <a:srgbClr val="888888"/>
                </a:solidFill>
              </a:defRPr>
            </a:lvl2pPr>
            <a:lvl3pPr marL="0" indent="914400">
              <a:spcBef>
                <a:spcPts val="900"/>
              </a:spcBef>
              <a:buSzTx/>
              <a:buFontTx/>
              <a:buNone/>
              <a:defRPr sz="3600">
                <a:solidFill>
                  <a:srgbClr val="888888"/>
                </a:solidFill>
              </a:defRPr>
            </a:lvl3pPr>
            <a:lvl4pPr marL="0" indent="1371600">
              <a:spcBef>
                <a:spcPts val="900"/>
              </a:spcBef>
              <a:buSzTx/>
              <a:buFontTx/>
              <a:buNone/>
              <a:defRPr sz="3600">
                <a:solidFill>
                  <a:srgbClr val="888888"/>
                </a:solidFill>
              </a:defRPr>
            </a:lvl4pPr>
            <a:lvl5pPr marL="0" indent="1828800">
              <a:spcBef>
                <a:spcPts val="900"/>
              </a:spcBef>
              <a:buSzTx/>
              <a:buFontTx/>
              <a:buNone/>
              <a:defRPr sz="36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33_Custom Layout">
    <p:spTree>
      <p:nvGrpSpPr>
        <p:cNvPr id="1" name=""/>
        <p:cNvGrpSpPr/>
        <p:nvPr/>
      </p:nvGrpSpPr>
      <p:grpSpPr>
        <a:xfrm>
          <a:off x="0" y="0"/>
          <a:ext cx="0" cy="0"/>
          <a:chOff x="0" y="0"/>
          <a:chExt cx="0" cy="0"/>
        </a:xfrm>
      </p:grpSpPr>
      <p:sp>
        <p:nvSpPr>
          <p:cNvPr id="200" name="Picture Placeholder 11"/>
          <p:cNvSpPr>
            <a:spLocks noGrp="1"/>
          </p:cNvSpPr>
          <p:nvPr>
            <p:ph type="pic" sz="quarter" idx="21"/>
          </p:nvPr>
        </p:nvSpPr>
        <p:spPr>
          <a:xfrm>
            <a:off x="7201647" y="3761359"/>
            <a:ext cx="2432601" cy="2432601"/>
          </a:xfrm>
          <a:prstGeom prst="rect">
            <a:avLst/>
          </a:prstGeom>
        </p:spPr>
        <p:txBody>
          <a:bodyPr lIns="91439" tIns="45719" rIns="91439" bIns="45719">
            <a:noAutofit/>
          </a:bodyPr>
          <a:lstStyle/>
          <a:p>
            <a:endParaRPr/>
          </a:p>
        </p:txBody>
      </p:sp>
      <p:sp>
        <p:nvSpPr>
          <p:cNvPr id="201" name="Picture Placeholder 11"/>
          <p:cNvSpPr>
            <a:spLocks noGrp="1"/>
          </p:cNvSpPr>
          <p:nvPr>
            <p:ph type="pic" sz="quarter" idx="22"/>
          </p:nvPr>
        </p:nvSpPr>
        <p:spPr>
          <a:xfrm>
            <a:off x="5098194" y="5214021"/>
            <a:ext cx="2432601" cy="2432601"/>
          </a:xfrm>
          <a:prstGeom prst="rect">
            <a:avLst/>
          </a:prstGeom>
        </p:spPr>
        <p:txBody>
          <a:bodyPr lIns="91439" tIns="45719" rIns="91439" bIns="45719">
            <a:noAutofit/>
          </a:bodyPr>
          <a:lstStyle/>
          <a:p>
            <a:endParaRPr/>
          </a:p>
        </p:txBody>
      </p:sp>
      <p:sp>
        <p:nvSpPr>
          <p:cNvPr id="202" name="Picture Placeholder 11"/>
          <p:cNvSpPr>
            <a:spLocks noGrp="1"/>
          </p:cNvSpPr>
          <p:nvPr>
            <p:ph type="pic" sz="quarter" idx="23"/>
          </p:nvPr>
        </p:nvSpPr>
        <p:spPr>
          <a:xfrm>
            <a:off x="5098194" y="2308697"/>
            <a:ext cx="2432601" cy="2432601"/>
          </a:xfrm>
          <a:prstGeom prst="rect">
            <a:avLst/>
          </a:prstGeom>
        </p:spPr>
        <p:txBody>
          <a:bodyPr lIns="91439" tIns="45719" rIns="91439" bIns="45719">
            <a:noAutofit/>
          </a:bodyPr>
          <a:lstStyle/>
          <a:p>
            <a:endParaRPr/>
          </a:p>
        </p:txBody>
      </p:sp>
      <p:sp>
        <p:nvSpPr>
          <p:cNvPr id="203" name="Picture Placeholder 11"/>
          <p:cNvSpPr>
            <a:spLocks noGrp="1"/>
          </p:cNvSpPr>
          <p:nvPr>
            <p:ph type="pic" sz="quarter" idx="24"/>
          </p:nvPr>
        </p:nvSpPr>
        <p:spPr>
          <a:xfrm>
            <a:off x="2994740" y="3761359"/>
            <a:ext cx="2432601" cy="2432601"/>
          </a:xfrm>
          <a:prstGeom prst="rect">
            <a:avLst/>
          </a:prstGeom>
        </p:spPr>
        <p:txBody>
          <a:bodyPr lIns="91439" tIns="45719" rIns="91439" bIns="45719">
            <a:noAutofit/>
          </a:bodyPr>
          <a:lstStyle/>
          <a:p>
            <a:endParaRPr/>
          </a:p>
        </p:txBody>
      </p:sp>
      <p:sp>
        <p:nvSpPr>
          <p:cNvPr id="204"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42_Custom Layout">
    <p:spTree>
      <p:nvGrpSpPr>
        <p:cNvPr id="1" name=""/>
        <p:cNvGrpSpPr/>
        <p:nvPr/>
      </p:nvGrpSpPr>
      <p:grpSpPr>
        <a:xfrm>
          <a:off x="0" y="0"/>
          <a:ext cx="0" cy="0"/>
          <a:chOff x="0" y="0"/>
          <a:chExt cx="0" cy="0"/>
        </a:xfrm>
      </p:grpSpPr>
      <p:sp>
        <p:nvSpPr>
          <p:cNvPr id="211" name="Picture Placeholder 7"/>
          <p:cNvSpPr>
            <a:spLocks noGrp="1"/>
          </p:cNvSpPr>
          <p:nvPr>
            <p:ph type="pic" sz="quarter" idx="21"/>
          </p:nvPr>
        </p:nvSpPr>
        <p:spPr>
          <a:xfrm>
            <a:off x="7432040" y="3784600"/>
            <a:ext cx="3955201" cy="2240281"/>
          </a:xfrm>
          <a:prstGeom prst="rect">
            <a:avLst/>
          </a:prstGeom>
        </p:spPr>
        <p:txBody>
          <a:bodyPr lIns="91439" tIns="45719" rIns="91439" bIns="45719">
            <a:noAutofit/>
          </a:bodyPr>
          <a:lstStyle/>
          <a:p>
            <a:endParaRPr/>
          </a:p>
        </p:txBody>
      </p:sp>
      <p:sp>
        <p:nvSpPr>
          <p:cNvPr id="212"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75_Custom Layout">
    <p:spTree>
      <p:nvGrpSpPr>
        <p:cNvPr id="1" name=""/>
        <p:cNvGrpSpPr/>
        <p:nvPr/>
      </p:nvGrpSpPr>
      <p:grpSpPr>
        <a:xfrm>
          <a:off x="0" y="0"/>
          <a:ext cx="0" cy="0"/>
          <a:chOff x="0" y="0"/>
          <a:chExt cx="0" cy="0"/>
        </a:xfrm>
      </p:grpSpPr>
      <p:sp>
        <p:nvSpPr>
          <p:cNvPr id="219" name="Picture Placeholder 2"/>
          <p:cNvSpPr>
            <a:spLocks noGrp="1"/>
          </p:cNvSpPr>
          <p:nvPr>
            <p:ph type="pic" sz="half" idx="21"/>
          </p:nvPr>
        </p:nvSpPr>
        <p:spPr>
          <a:xfrm>
            <a:off x="7236096" y="3782960"/>
            <a:ext cx="4279021" cy="7563597"/>
          </a:xfrm>
          <a:prstGeom prst="rect">
            <a:avLst/>
          </a:prstGeom>
        </p:spPr>
        <p:txBody>
          <a:bodyPr lIns="91439" tIns="45719" rIns="91439" bIns="45719">
            <a:noAutofit/>
          </a:bodyPr>
          <a:lstStyle/>
          <a:p>
            <a:endParaRPr/>
          </a:p>
        </p:txBody>
      </p:sp>
      <p:sp>
        <p:nvSpPr>
          <p:cNvPr id="220"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227" name="Picture Placeholder 4"/>
          <p:cNvSpPr>
            <a:spLocks noGrp="1"/>
          </p:cNvSpPr>
          <p:nvPr>
            <p:ph type="pic" sz="half" idx="21"/>
          </p:nvPr>
        </p:nvSpPr>
        <p:spPr>
          <a:xfrm>
            <a:off x="7026787" y="1219199"/>
            <a:ext cx="5978013" cy="7315201"/>
          </a:xfrm>
          <a:prstGeom prst="rect">
            <a:avLst/>
          </a:prstGeom>
        </p:spPr>
        <p:txBody>
          <a:bodyPr lIns="91439" tIns="45719" rIns="91439" bIns="45719">
            <a:noAutofit/>
          </a:bodyPr>
          <a:lstStyle/>
          <a:p>
            <a:endParaRPr/>
          </a:p>
        </p:txBody>
      </p:sp>
      <p:sp>
        <p:nvSpPr>
          <p:cNvPr id="228"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235" name="Slide Number"/>
          <p:cNvSpPr txBox="1">
            <a:spLocks noGrp="1"/>
          </p:cNvSpPr>
          <p:nvPr>
            <p:ph type="sldNum" sz="quarter" idx="2"/>
          </p:nvPr>
        </p:nvSpPr>
        <p:spPr>
          <a:xfrm>
            <a:off x="6285653" y="7769183"/>
            <a:ext cx="3034455" cy="4602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50239" y="2926081"/>
            <a:ext cx="5743788" cy="4827694"/>
          </a:xfrm>
          <a:prstGeom prst="rect">
            <a:avLst/>
          </a:prstGeom>
        </p:spPr>
        <p:txBody>
          <a:bodyPr/>
          <a:lstStyle>
            <a:lvl1pPr marL="636814" indent="-636814">
              <a:spcBef>
                <a:spcPts val="1200"/>
              </a:spcBef>
              <a:defRPr sz="5200"/>
            </a:lvl1pPr>
            <a:lvl2pPr marL="1076325" indent="-619125">
              <a:spcBef>
                <a:spcPts val="1200"/>
              </a:spcBef>
              <a:defRPr sz="5200"/>
            </a:lvl2pPr>
            <a:lvl3pPr marL="1508760" indent="-594360">
              <a:spcBef>
                <a:spcPts val="1200"/>
              </a:spcBef>
              <a:defRPr sz="5200"/>
            </a:lvl3pPr>
            <a:lvl4pPr marL="2032000" indent="-660400">
              <a:spcBef>
                <a:spcPts val="1200"/>
              </a:spcBef>
              <a:defRPr sz="5200"/>
            </a:lvl4pPr>
            <a:lvl5pPr marL="2489200" indent="-660400">
              <a:spcBef>
                <a:spcPts val="1200"/>
              </a:spcBef>
              <a:defRPr sz="52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50239" y="2856654"/>
            <a:ext cx="5746046" cy="682414"/>
          </a:xfrm>
          <a:prstGeom prst="rect">
            <a:avLst/>
          </a:prstGeom>
        </p:spPr>
        <p:txBody>
          <a:bodyPr anchor="b"/>
          <a:lstStyle>
            <a:lvl1pPr marL="0" indent="0">
              <a:spcBef>
                <a:spcPts val="1000"/>
              </a:spcBef>
              <a:buSzTx/>
              <a:buFontTx/>
              <a:buNone/>
              <a:defRPr sz="4400" b="1"/>
            </a:lvl1pPr>
            <a:lvl2pPr marL="0" indent="457200">
              <a:spcBef>
                <a:spcPts val="1000"/>
              </a:spcBef>
              <a:buSzTx/>
              <a:buFontTx/>
              <a:buNone/>
              <a:defRPr sz="4400" b="1"/>
            </a:lvl2pPr>
            <a:lvl3pPr marL="0" indent="914400">
              <a:spcBef>
                <a:spcPts val="1000"/>
              </a:spcBef>
              <a:buSzTx/>
              <a:buFontTx/>
              <a:buNone/>
              <a:defRPr sz="4400" b="1"/>
            </a:lvl3pPr>
            <a:lvl4pPr marL="0" indent="1371600">
              <a:spcBef>
                <a:spcPts val="1000"/>
              </a:spcBef>
              <a:buSzTx/>
              <a:buFontTx/>
              <a:buNone/>
              <a:defRPr sz="4400" b="1"/>
            </a:lvl4pPr>
            <a:lvl5pPr marL="0" indent="1828800">
              <a:spcBef>
                <a:spcPts val="1000"/>
              </a:spcBef>
              <a:buSzTx/>
              <a:buFontTx/>
              <a:buNone/>
              <a:defRPr sz="4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606259" y="2856654"/>
            <a:ext cx="5748303" cy="682414"/>
          </a:xfrm>
          <a:prstGeom prst="rect">
            <a:avLst/>
          </a:prstGeom>
        </p:spPr>
        <p:txBody>
          <a:bodyPr anchor="b"/>
          <a:lstStyle/>
          <a:p>
            <a:pPr marL="0" indent="0">
              <a:spcBef>
                <a:spcPts val="1000"/>
              </a:spcBef>
              <a:buSzTx/>
              <a:buFontTx/>
              <a:buNone/>
              <a:defRPr sz="4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50241" y="1510452"/>
            <a:ext cx="4278491" cy="1239522"/>
          </a:xfrm>
          <a:prstGeom prst="rect">
            <a:avLst/>
          </a:prstGeom>
        </p:spPr>
        <p:txBody>
          <a:bodyPr anchor="b"/>
          <a:lstStyle>
            <a:lvl1pPr algn="l">
              <a:defRPr sz="3600" b="1"/>
            </a:lvl1pPr>
          </a:lstStyle>
          <a:p>
            <a:r>
              <a:t>Title Text</a:t>
            </a:r>
          </a:p>
        </p:txBody>
      </p:sp>
      <p:sp>
        <p:nvSpPr>
          <p:cNvPr id="73" name="Body Level One…"/>
          <p:cNvSpPr txBox="1">
            <a:spLocks noGrp="1"/>
          </p:cNvSpPr>
          <p:nvPr>
            <p:ph type="body" sz="half" idx="1"/>
          </p:nvPr>
        </p:nvSpPr>
        <p:spPr>
          <a:xfrm>
            <a:off x="5084515" y="1510453"/>
            <a:ext cx="7270046" cy="62433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650241" y="2749974"/>
            <a:ext cx="4278491" cy="5003801"/>
          </a:xfrm>
          <a:prstGeom prst="rect">
            <a:avLst/>
          </a:prstGeom>
        </p:spPr>
        <p:txBody>
          <a:bodyPr/>
          <a:lstStyle/>
          <a:p>
            <a:pPr marL="0" indent="0">
              <a:spcBef>
                <a:spcPts val="600"/>
              </a:spcBef>
              <a:buSzTx/>
              <a:buFontTx/>
              <a:buNone/>
              <a:defRPr sz="2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549031" y="6339840"/>
            <a:ext cx="7802882" cy="604522"/>
          </a:xfrm>
          <a:prstGeom prst="rect">
            <a:avLst/>
          </a:prstGeom>
        </p:spPr>
        <p:txBody>
          <a:bodyPr anchor="b"/>
          <a:lstStyle>
            <a:lvl1pPr algn="l">
              <a:defRPr sz="3600" b="1"/>
            </a:lvl1pPr>
          </a:lstStyle>
          <a:p>
            <a:r>
              <a:t>Title Text</a:t>
            </a:r>
          </a:p>
        </p:txBody>
      </p:sp>
      <p:sp>
        <p:nvSpPr>
          <p:cNvPr id="83" name="Picture Placeholder 2"/>
          <p:cNvSpPr>
            <a:spLocks noGrp="1"/>
          </p:cNvSpPr>
          <p:nvPr>
            <p:ph type="pic" sz="half" idx="21"/>
          </p:nvPr>
        </p:nvSpPr>
        <p:spPr>
          <a:xfrm>
            <a:off x="2549031" y="1872826"/>
            <a:ext cx="7802882" cy="4389121"/>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2549031" y="6944359"/>
            <a:ext cx="7802882" cy="858522"/>
          </a:xfrm>
          <a:prstGeom prst="rect">
            <a:avLst/>
          </a:prstGeom>
        </p:spPr>
        <p:txBody>
          <a:bodyPr/>
          <a:lstStyle>
            <a:lvl1pPr marL="0" indent="0">
              <a:spcBef>
                <a:spcPts val="600"/>
              </a:spcBef>
              <a:buSzTx/>
              <a:buFontTx/>
              <a:buNone/>
              <a:defRPr sz="2600"/>
            </a:lvl1pPr>
            <a:lvl2pPr marL="0" indent="457200">
              <a:spcBef>
                <a:spcPts val="600"/>
              </a:spcBef>
              <a:buSzTx/>
              <a:buFontTx/>
              <a:buNone/>
              <a:defRPr sz="2600"/>
            </a:lvl2pPr>
            <a:lvl3pPr marL="0" indent="914400">
              <a:spcBef>
                <a:spcPts val="600"/>
              </a:spcBef>
              <a:buSzTx/>
              <a:buFontTx/>
              <a:buNone/>
              <a:defRPr sz="2600"/>
            </a:lvl3pPr>
            <a:lvl4pPr marL="0" indent="1371600">
              <a:spcBef>
                <a:spcPts val="600"/>
              </a:spcBef>
              <a:buSzTx/>
              <a:buFontTx/>
              <a:buNone/>
              <a:defRPr sz="2600"/>
            </a:lvl4pPr>
            <a:lvl5pPr marL="0" indent="1828800">
              <a:spcBef>
                <a:spcPts val="600"/>
              </a:spcBef>
              <a:buSzTx/>
              <a:buFontTx/>
              <a:buNone/>
              <a:defRPr sz="2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50239" y="1512147"/>
            <a:ext cx="11704322"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chor="ctr">
            <a:normAutofit/>
          </a:bodyPr>
          <a:lstStyle/>
          <a:p>
            <a:r>
              <a:t>Title Text</a:t>
            </a:r>
          </a:p>
        </p:txBody>
      </p:sp>
      <p:sp>
        <p:nvSpPr>
          <p:cNvPr id="3" name="Body Level One…"/>
          <p:cNvSpPr txBox="1">
            <a:spLocks noGrp="1"/>
          </p:cNvSpPr>
          <p:nvPr>
            <p:ph type="body" idx="1"/>
          </p:nvPr>
        </p:nvSpPr>
        <p:spPr>
          <a:xfrm>
            <a:off x="650239" y="2926081"/>
            <a:ext cx="11704322" cy="4827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18769" y="7963916"/>
            <a:ext cx="435791" cy="460249"/>
          </a:xfrm>
          <a:prstGeom prst="rect">
            <a:avLst/>
          </a:prstGeom>
          <a:ln w="12700">
            <a:miter lim="400000"/>
          </a:ln>
        </p:spPr>
        <p:txBody>
          <a:bodyPr wrap="none" lIns="65023" tIns="65023" rIns="65023" bIns="65023" anchor="ctr">
            <a:spAutoFit/>
          </a:bodyPr>
          <a:lstStyle>
            <a:lvl1pPr algn="r">
              <a:defRPr sz="2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Lst>
  <p:transition spd="med"/>
  <p:txStyles>
    <p:titleStyle>
      <a:lvl1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1pPr>
      <a:lvl2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2pPr>
      <a:lvl3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3pPr>
      <a:lvl4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4pPr>
      <a:lvl5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5pPr>
      <a:lvl6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6pPr>
      <a:lvl7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7pPr>
      <a:lvl8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8pPr>
      <a:lvl9pPr marL="0" marR="0" indent="0" algn="ctr" defTabSz="866986" rtl="0" latinLnBrk="0">
        <a:lnSpc>
          <a:spcPct val="100000"/>
        </a:lnSpc>
        <a:spcBef>
          <a:spcPts val="0"/>
        </a:spcBef>
        <a:spcAft>
          <a:spcPts val="0"/>
        </a:spcAft>
        <a:buClrTx/>
        <a:buSzTx/>
        <a:buFontTx/>
        <a:buNone/>
        <a:tabLst/>
        <a:defRPr sz="8200" b="0" i="0" u="none" strike="noStrike" cap="none" spc="0" baseline="0">
          <a:solidFill>
            <a:srgbClr val="000000"/>
          </a:solidFill>
          <a:uFillTx/>
          <a:latin typeface="+mn-lt"/>
          <a:ea typeface="+mn-ea"/>
          <a:cs typeface="+mn-cs"/>
          <a:sym typeface="Calibri"/>
        </a:defRPr>
      </a:lvl9pPr>
    </p:titleStyle>
    <p:bodyStyle>
      <a:lvl1pPr marL="642937" marR="0" indent="-642937"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1pPr>
      <a:lvl2pPr marL="1069521" marR="0" indent="-612321"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2pPr>
      <a:lvl3pPr marL="1485900" marR="0" indent="-5715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3pPr>
      <a:lvl4pPr marL="2057400" marR="0" indent="-6858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4pPr>
      <a:lvl5pPr marL="2514600" marR="0" indent="-6858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5pPr>
      <a:lvl6pPr marL="2971800" marR="0" indent="-6858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6pPr>
      <a:lvl7pPr marL="3429000" marR="0" indent="-6858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7pPr>
      <a:lvl8pPr marL="3886200" marR="0" indent="-6858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8pPr>
      <a:lvl9pPr marL="4343400" marR="0" indent="-685800" algn="l" defTabSz="866986" rtl="0" latinLnBrk="0">
        <a:lnSpc>
          <a:spcPct val="100000"/>
        </a:lnSpc>
        <a:spcBef>
          <a:spcPts val="1400"/>
        </a:spcBef>
        <a:spcAft>
          <a:spcPts val="0"/>
        </a:spcAft>
        <a:buClrTx/>
        <a:buSzPct val="100000"/>
        <a:buFont typeface="Arial"/>
        <a:buChar char="•"/>
        <a:tabLst/>
        <a:defRPr sz="6000" b="0" i="0" u="none" strike="noStrike" cap="none" spc="0" baseline="0">
          <a:solidFill>
            <a:srgbClr val="000000"/>
          </a:solidFill>
          <a:uFillTx/>
          <a:latin typeface="+mn-lt"/>
          <a:ea typeface="+mn-ea"/>
          <a:cs typeface="+mn-cs"/>
          <a:sym typeface="Calibri"/>
        </a:defRPr>
      </a:lvl9pPr>
    </p:bodyStyle>
    <p:otherStyle>
      <a:lvl1pPr marL="0" marR="0" indent="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1pPr>
      <a:lvl2pPr marL="0" marR="0" indent="4572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2pPr>
      <a:lvl3pPr marL="0" marR="0" indent="9144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3pPr>
      <a:lvl4pPr marL="0" marR="0" indent="13716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4pPr>
      <a:lvl5pPr marL="0" marR="0" indent="18288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5pPr>
      <a:lvl6pPr marL="0" marR="0" indent="22860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6pPr>
      <a:lvl7pPr marL="0" marR="0" indent="27432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7pPr>
      <a:lvl8pPr marL="0" marR="0" indent="32004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8pPr>
      <a:lvl9pPr marL="0" marR="0" indent="3657600" algn="r" defTabSz="866986"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jpg"/><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3.tif"/><Relationship Id="rId5" Type="http://schemas.openxmlformats.org/officeDocument/2006/relationships/image" Target="../media/image2.tif"/><Relationship Id="rId4" Type="http://schemas.openxmlformats.org/officeDocument/2006/relationships/image" Target="../media/image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3.tif"/><Relationship Id="rId5" Type="http://schemas.openxmlformats.org/officeDocument/2006/relationships/image" Target="../media/image2.tif"/><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4.jpeg"/><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2.t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SALT - presentation - grey corner logo bracket.png" descr="SALT - presentation - grey corner logo bracket.png"/>
          <p:cNvPicPr>
            <a:picLocks noChangeAspect="1"/>
          </p:cNvPicPr>
          <p:nvPr/>
        </p:nvPicPr>
        <p:blipFill>
          <a:blip r:embed="rId3"/>
          <a:stretch>
            <a:fillRect/>
          </a:stretch>
        </p:blipFill>
        <p:spPr>
          <a:xfrm>
            <a:off x="9288581" y="8277518"/>
            <a:ext cx="3723627" cy="1489451"/>
          </a:xfrm>
          <a:prstGeom prst="rect">
            <a:avLst/>
          </a:prstGeom>
          <a:ln w="12700">
            <a:miter lim="400000"/>
          </a:ln>
        </p:spPr>
      </p:pic>
      <p:sp>
        <p:nvSpPr>
          <p:cNvPr id="305" name="Lorem ipsum dolor sit amet, consectetur adipiscing elit, sed do eiusmod tempor Lorem ipsum dolor sit amet, consectetur adipiscing elit, sed do eiusmod tempor…"/>
          <p:cNvSpPr txBox="1">
            <a:spLocks noGrp="1"/>
          </p:cNvSpPr>
          <p:nvPr>
            <p:ph type="body" idx="4294967295"/>
          </p:nvPr>
        </p:nvSpPr>
        <p:spPr>
          <a:xfrm>
            <a:off x="1240941" y="1918552"/>
            <a:ext cx="9728300" cy="6614971"/>
          </a:xfrm>
          <a:prstGeom prst="rect">
            <a:avLst/>
          </a:prstGeom>
        </p:spPr>
        <p:txBody>
          <a:bodyPr lIns="45719" tIns="45719" rIns="45719" bIns="45719"/>
          <a:lstStyle/>
          <a:p>
            <a:pPr marL="252663" indent="-252663" defTabSz="672083">
              <a:spcBef>
                <a:spcPts val="0"/>
              </a:spcBef>
              <a:buFontTx/>
              <a:defRPr sz="1848">
                <a:solidFill>
                  <a:srgbClr val="535353"/>
                </a:solidFill>
                <a:latin typeface="Avenir Book"/>
                <a:ea typeface="Avenir Book"/>
                <a:cs typeface="Avenir Book"/>
                <a:sym typeface="Avenir Book"/>
              </a:defRPr>
            </a:pPr>
            <a:endParaRPr lang="en-AU" dirty="0"/>
          </a:p>
          <a:p>
            <a:pPr marL="252663" indent="-252663" defTabSz="672083">
              <a:spcBef>
                <a:spcPts val="0"/>
              </a:spcBef>
              <a:buFontTx/>
              <a:defRPr sz="1848">
                <a:solidFill>
                  <a:srgbClr val="535353"/>
                </a:solidFill>
                <a:latin typeface="Avenir Book"/>
                <a:ea typeface="Avenir Book"/>
                <a:cs typeface="Avenir Book"/>
                <a:sym typeface="Avenir Book"/>
              </a:defRPr>
            </a:pPr>
            <a:endParaRPr dirty="0"/>
          </a:p>
        </p:txBody>
      </p:sp>
      <p:pic>
        <p:nvPicPr>
          <p:cNvPr id="306" name="Image" descr="Image"/>
          <p:cNvPicPr>
            <a:picLocks noChangeAspect="1"/>
          </p:cNvPicPr>
          <p:nvPr/>
        </p:nvPicPr>
        <p:blipFill>
          <a:blip r:embed="rId4"/>
          <a:stretch>
            <a:fillRect/>
          </a:stretch>
        </p:blipFill>
        <p:spPr>
          <a:xfrm>
            <a:off x="10970058" y="8674658"/>
            <a:ext cx="1875993" cy="937491"/>
          </a:xfrm>
          <a:prstGeom prst="rect">
            <a:avLst/>
          </a:prstGeom>
          <a:ln w="12700">
            <a:miter lim="400000"/>
          </a:ln>
        </p:spPr>
      </p:pic>
      <p:pic>
        <p:nvPicPr>
          <p:cNvPr id="7" name="Picture 6" descr="A person and person posing for a picture&#10;&#10;Description automatically generated with low confidence">
            <a:extLst>
              <a:ext uri="{FF2B5EF4-FFF2-40B4-BE49-F238E27FC236}">
                <a16:creationId xmlns:a16="http://schemas.microsoft.com/office/drawing/2014/main" id="{409273A4-F26C-CDAC-CB24-AA664BBF7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25600" y="1219200"/>
            <a:ext cx="9753600" cy="7315200"/>
          </a:xfrm>
          <a:prstGeom prst="rect">
            <a:avLst/>
          </a:prstGeom>
        </p:spPr>
      </p:pic>
    </p:spTree>
    <p:extLst>
      <p:ext uri="{BB962C8B-B14F-4D97-AF65-F5344CB8AC3E}">
        <p14:creationId xmlns:p14="http://schemas.microsoft.com/office/powerpoint/2010/main" val="4208415793"/>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p:cNvSpPr/>
          <p:nvPr/>
        </p:nvSpPr>
        <p:spPr>
          <a:xfrm>
            <a:off x="0" y="1045029"/>
            <a:ext cx="12986417" cy="9188012"/>
          </a:xfrm>
          <a:prstGeom prst="rect">
            <a:avLst/>
          </a:prstGeom>
          <a:solidFill>
            <a:srgbClr val="DDDDDD">
              <a:alpha val="9725"/>
            </a:srgbClr>
          </a:solidFill>
          <a:ln w="12700">
            <a:miter lim="400000"/>
          </a:ln>
          <a:effectLst>
            <a:outerShdw blurRad="50800" dist="25400" dir="5400000" rotWithShape="0">
              <a:srgbClr val="000000">
                <a:alpha val="35000"/>
              </a:srgbClr>
            </a:outerShdw>
          </a:effectLst>
        </p:spPr>
        <p:txBody>
          <a:bodyPr lIns="65023" tIns="65023" rIns="65023" bIns="65023" anchor="ctr"/>
          <a:lstStyle/>
          <a:p>
            <a:endParaRPr dirty="0"/>
          </a:p>
        </p:txBody>
      </p:sp>
      <p:pic>
        <p:nvPicPr>
          <p:cNvPr id="299" name="CWH - presentation - footer bracket png.png" descr="CWH - presentation - footer bracket png.png"/>
          <p:cNvPicPr>
            <a:picLocks noChangeAspect="1"/>
          </p:cNvPicPr>
          <p:nvPr/>
        </p:nvPicPr>
        <p:blipFill>
          <a:blip r:embed="rId3"/>
          <a:stretch>
            <a:fillRect/>
          </a:stretch>
        </p:blipFill>
        <p:spPr>
          <a:xfrm>
            <a:off x="-7445" y="8429125"/>
            <a:ext cx="13521630" cy="1374135"/>
          </a:xfrm>
          <a:prstGeom prst="rect">
            <a:avLst/>
          </a:prstGeom>
          <a:ln w="12700">
            <a:miter lim="400000"/>
          </a:ln>
        </p:spPr>
      </p:pic>
      <p:pic>
        <p:nvPicPr>
          <p:cNvPr id="300" name="SALT - presentation - grey corner logo bracket.png" descr="SALT - presentation - grey corner logo bracket.png"/>
          <p:cNvPicPr>
            <a:picLocks noChangeAspect="1"/>
          </p:cNvPicPr>
          <p:nvPr/>
        </p:nvPicPr>
        <p:blipFill>
          <a:blip r:embed="rId4"/>
          <a:stretch>
            <a:fillRect/>
          </a:stretch>
        </p:blipFill>
        <p:spPr>
          <a:xfrm>
            <a:off x="14203481" y="8137818"/>
            <a:ext cx="3723627" cy="1489451"/>
          </a:xfrm>
          <a:prstGeom prst="rect">
            <a:avLst/>
          </a:prstGeom>
          <a:ln w="12700">
            <a:miter lim="400000"/>
          </a:ln>
        </p:spPr>
      </p:pic>
      <p:sp>
        <p:nvSpPr>
          <p:cNvPr id="301" name="TextBox 35"/>
          <p:cNvSpPr txBox="1"/>
          <p:nvPr/>
        </p:nvSpPr>
        <p:spPr>
          <a:xfrm>
            <a:off x="2228850" y="1628020"/>
            <a:ext cx="8959098" cy="652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8" tIns="48768" rIns="48768" bIns="48768">
            <a:spAutoFit/>
          </a:bodyPr>
          <a:lstStyle>
            <a:lvl1pPr>
              <a:defRPr sz="4000">
                <a:solidFill>
                  <a:srgbClr val="535353"/>
                </a:solidFill>
                <a:latin typeface="Modesto Poster Regular"/>
                <a:ea typeface="Modesto Poster Regular"/>
                <a:cs typeface="Modesto Poster Regular"/>
                <a:sym typeface="Modesto Poster Regular"/>
              </a:defRPr>
            </a:lvl1pPr>
          </a:lstStyle>
          <a:p>
            <a:r>
              <a:rPr lang="en-US" sz="3600" dirty="0">
                <a:latin typeface="Avenir Book" panose="02000503020000020003" pitchFamily="2" charset="0"/>
              </a:rPr>
              <a:t>5 STAGES OF CHANGE</a:t>
            </a:r>
            <a:endParaRPr sz="3600" dirty="0">
              <a:latin typeface="Avenir Book" panose="02000503020000020003" pitchFamily="2" charset="0"/>
            </a:endParaRPr>
          </a:p>
        </p:txBody>
      </p:sp>
      <p:pic>
        <p:nvPicPr>
          <p:cNvPr id="303" name="Image" descr="Image"/>
          <p:cNvPicPr>
            <a:picLocks noChangeAspect="1"/>
          </p:cNvPicPr>
          <p:nvPr/>
        </p:nvPicPr>
        <p:blipFill>
          <a:blip r:embed="rId5"/>
          <a:stretch>
            <a:fillRect/>
          </a:stretch>
        </p:blipFill>
        <p:spPr>
          <a:xfrm>
            <a:off x="15935758" y="8573058"/>
            <a:ext cx="1875993" cy="937491"/>
          </a:xfrm>
          <a:prstGeom prst="rect">
            <a:avLst/>
          </a:prstGeom>
          <a:ln w="12700">
            <a:miter lim="400000"/>
          </a:ln>
        </p:spPr>
      </p:pic>
      <p:pic>
        <p:nvPicPr>
          <p:cNvPr id="304" name="Image" descr="Image"/>
          <p:cNvPicPr>
            <a:picLocks noChangeAspect="1"/>
          </p:cNvPicPr>
          <p:nvPr/>
        </p:nvPicPr>
        <p:blipFill>
          <a:blip r:embed="rId6"/>
          <a:stretch>
            <a:fillRect/>
          </a:stretch>
        </p:blipFill>
        <p:spPr>
          <a:xfrm>
            <a:off x="11247697" y="8933491"/>
            <a:ext cx="1202083" cy="605537"/>
          </a:xfrm>
          <a:prstGeom prst="rect">
            <a:avLst/>
          </a:prstGeom>
          <a:ln w="12700">
            <a:miter lim="400000"/>
          </a:ln>
        </p:spPr>
      </p:pic>
      <p:pic>
        <p:nvPicPr>
          <p:cNvPr id="305" name="CWH - presentation - footer bracket png.png" descr="CWH - presentation - footer bracket png.png"/>
          <p:cNvPicPr>
            <a:picLocks noChangeAspect="1"/>
          </p:cNvPicPr>
          <p:nvPr/>
        </p:nvPicPr>
        <p:blipFill>
          <a:blip r:embed="rId7"/>
          <a:stretch>
            <a:fillRect/>
          </a:stretch>
        </p:blipFill>
        <p:spPr>
          <a:xfrm>
            <a:off x="247319" y="9850845"/>
            <a:ext cx="13737126" cy="1344485"/>
          </a:xfrm>
          <a:prstGeom prst="rect">
            <a:avLst/>
          </a:prstGeom>
          <a:ln w="12700">
            <a:miter lim="400000"/>
          </a:ln>
        </p:spPr>
      </p:pic>
      <p:sp>
        <p:nvSpPr>
          <p:cNvPr id="306" name="Circle"/>
          <p:cNvSpPr/>
          <p:nvPr/>
        </p:nvSpPr>
        <p:spPr>
          <a:xfrm>
            <a:off x="1079500" y="1693097"/>
            <a:ext cx="475383" cy="475383"/>
          </a:xfrm>
          <a:prstGeom prst="ellipse">
            <a:avLst/>
          </a:prstGeom>
          <a:solidFill>
            <a:schemeClr val="accent1">
              <a:satOff val="-4409"/>
              <a:lumOff val="-10509"/>
            </a:schemeClr>
          </a:solidFill>
          <a:ln w="12700">
            <a:miter lim="400000"/>
          </a:ln>
          <a:effectLst>
            <a:outerShdw blurRad="50800" dist="25400" dir="5400000" rotWithShape="0">
              <a:srgbClr val="000000">
                <a:alpha val="35000"/>
              </a:srgbClr>
            </a:outerShdw>
          </a:effectLst>
        </p:spPr>
        <p:txBody>
          <a:bodyPr lIns="65023" tIns="65023" rIns="65023" bIns="65023" anchor="ctr"/>
          <a:lstStyle/>
          <a:p>
            <a:endParaRPr/>
          </a:p>
        </p:txBody>
      </p:sp>
      <p:pic>
        <p:nvPicPr>
          <p:cNvPr id="12" name="Picture 4">
            <a:extLst>
              <a:ext uri="{FF2B5EF4-FFF2-40B4-BE49-F238E27FC236}">
                <a16:creationId xmlns:a16="http://schemas.microsoft.com/office/drawing/2014/main" id="{A008A82F-2829-EF16-711F-DFB638E511B0}"/>
              </a:ext>
            </a:extLst>
          </p:cNvPr>
          <p:cNvPicPr>
            <a:picLocks noChangeAspect="1"/>
          </p:cNvPicPr>
          <p:nvPr/>
        </p:nvPicPr>
        <p:blipFill>
          <a:blip r:embed="rId8"/>
          <a:stretch>
            <a:fillRect/>
          </a:stretch>
        </p:blipFill>
        <p:spPr>
          <a:xfrm>
            <a:off x="3743770" y="2674926"/>
            <a:ext cx="5517262" cy="5509889"/>
          </a:xfrm>
          <a:prstGeom prst="rect">
            <a:avLst/>
          </a:prstGeom>
        </p:spPr>
      </p:pic>
      <p:pic>
        <p:nvPicPr>
          <p:cNvPr id="13" name="Picture 12">
            <a:extLst>
              <a:ext uri="{FF2B5EF4-FFF2-40B4-BE49-F238E27FC236}">
                <a16:creationId xmlns:a16="http://schemas.microsoft.com/office/drawing/2014/main" id="{2389A87C-EC60-2B20-E90C-F7730C4570A2}"/>
              </a:ext>
            </a:extLst>
          </p:cNvPr>
          <p:cNvPicPr>
            <a:picLocks noChangeAspect="1"/>
          </p:cNvPicPr>
          <p:nvPr/>
        </p:nvPicPr>
        <p:blipFill>
          <a:blip r:embed="rId9"/>
          <a:stretch>
            <a:fillRect/>
          </a:stretch>
        </p:blipFill>
        <p:spPr>
          <a:xfrm>
            <a:off x="9261032" y="3607453"/>
            <a:ext cx="1404213" cy="4146400"/>
          </a:xfrm>
          <a:prstGeom prst="rect">
            <a:avLst/>
          </a:prstGeom>
        </p:spPr>
      </p:pic>
    </p:spTree>
    <p:extLst>
      <p:ext uri="{BB962C8B-B14F-4D97-AF65-F5344CB8AC3E}">
        <p14:creationId xmlns:p14="http://schemas.microsoft.com/office/powerpoint/2010/main" val="388042747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p:cNvSpPr/>
          <p:nvPr/>
        </p:nvSpPr>
        <p:spPr>
          <a:xfrm>
            <a:off x="0" y="1045029"/>
            <a:ext cx="12986417" cy="9188012"/>
          </a:xfrm>
          <a:prstGeom prst="rect">
            <a:avLst/>
          </a:prstGeom>
          <a:solidFill>
            <a:srgbClr val="DDDDDD">
              <a:alpha val="9725"/>
            </a:srgbClr>
          </a:solidFill>
          <a:ln w="12700">
            <a:miter lim="400000"/>
          </a:ln>
          <a:effectLst>
            <a:outerShdw blurRad="50800" dist="25400" dir="5400000" rotWithShape="0">
              <a:srgbClr val="000000">
                <a:alpha val="35000"/>
              </a:srgbClr>
            </a:outerShdw>
          </a:effectLst>
        </p:spPr>
        <p:txBody>
          <a:bodyPr lIns="65023" tIns="65023" rIns="65023" bIns="65023" anchor="ctr"/>
          <a:lstStyle/>
          <a:p>
            <a:endParaRPr dirty="0"/>
          </a:p>
        </p:txBody>
      </p:sp>
      <p:pic>
        <p:nvPicPr>
          <p:cNvPr id="299" name="CWH - presentation - footer bracket png.png" descr="CWH - presentation - footer bracket png.png"/>
          <p:cNvPicPr>
            <a:picLocks noChangeAspect="1"/>
          </p:cNvPicPr>
          <p:nvPr/>
        </p:nvPicPr>
        <p:blipFill>
          <a:blip r:embed="rId3"/>
          <a:stretch>
            <a:fillRect/>
          </a:stretch>
        </p:blipFill>
        <p:spPr>
          <a:xfrm>
            <a:off x="-7445" y="8429125"/>
            <a:ext cx="13521630" cy="1374135"/>
          </a:xfrm>
          <a:prstGeom prst="rect">
            <a:avLst/>
          </a:prstGeom>
          <a:ln w="12700">
            <a:miter lim="400000"/>
          </a:ln>
        </p:spPr>
      </p:pic>
      <p:pic>
        <p:nvPicPr>
          <p:cNvPr id="300" name="SALT - presentation - grey corner logo bracket.png" descr="SALT - presentation - grey corner logo bracket.png"/>
          <p:cNvPicPr>
            <a:picLocks noChangeAspect="1"/>
          </p:cNvPicPr>
          <p:nvPr/>
        </p:nvPicPr>
        <p:blipFill>
          <a:blip r:embed="rId4"/>
          <a:stretch>
            <a:fillRect/>
          </a:stretch>
        </p:blipFill>
        <p:spPr>
          <a:xfrm>
            <a:off x="14203481" y="8137818"/>
            <a:ext cx="3723627" cy="1489451"/>
          </a:xfrm>
          <a:prstGeom prst="rect">
            <a:avLst/>
          </a:prstGeom>
          <a:ln w="12700">
            <a:miter lim="400000"/>
          </a:ln>
        </p:spPr>
      </p:pic>
      <p:sp>
        <p:nvSpPr>
          <p:cNvPr id="301" name="TextBox 35"/>
          <p:cNvSpPr txBox="1"/>
          <p:nvPr/>
        </p:nvSpPr>
        <p:spPr>
          <a:xfrm>
            <a:off x="2228850" y="1628020"/>
            <a:ext cx="8959098" cy="652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8" tIns="48768" rIns="48768" bIns="48768">
            <a:spAutoFit/>
          </a:bodyPr>
          <a:lstStyle>
            <a:lvl1pPr>
              <a:defRPr sz="4000">
                <a:solidFill>
                  <a:srgbClr val="535353"/>
                </a:solidFill>
                <a:latin typeface="Modesto Poster Regular"/>
                <a:ea typeface="Modesto Poster Regular"/>
                <a:cs typeface="Modesto Poster Regular"/>
                <a:sym typeface="Modesto Poster Regular"/>
              </a:defRPr>
            </a:lvl1pPr>
          </a:lstStyle>
          <a:p>
            <a:r>
              <a:rPr lang="en-US" sz="3600" dirty="0">
                <a:latin typeface="Avenir Book" panose="02000503020000020003" pitchFamily="2" charset="0"/>
              </a:rPr>
              <a:t>WHY SPORTING CLUBS?</a:t>
            </a:r>
            <a:endParaRPr sz="3600" dirty="0">
              <a:latin typeface="Avenir Book" panose="02000503020000020003" pitchFamily="2" charset="0"/>
            </a:endParaRPr>
          </a:p>
        </p:txBody>
      </p:sp>
      <p:pic>
        <p:nvPicPr>
          <p:cNvPr id="303" name="Image" descr="Image"/>
          <p:cNvPicPr>
            <a:picLocks noChangeAspect="1"/>
          </p:cNvPicPr>
          <p:nvPr/>
        </p:nvPicPr>
        <p:blipFill>
          <a:blip r:embed="rId5"/>
          <a:stretch>
            <a:fillRect/>
          </a:stretch>
        </p:blipFill>
        <p:spPr>
          <a:xfrm>
            <a:off x="15935758" y="8573058"/>
            <a:ext cx="1875993" cy="937491"/>
          </a:xfrm>
          <a:prstGeom prst="rect">
            <a:avLst/>
          </a:prstGeom>
          <a:ln w="12700">
            <a:miter lim="400000"/>
          </a:ln>
        </p:spPr>
      </p:pic>
      <p:pic>
        <p:nvPicPr>
          <p:cNvPr id="304" name="Image" descr="Image"/>
          <p:cNvPicPr>
            <a:picLocks noChangeAspect="1"/>
          </p:cNvPicPr>
          <p:nvPr/>
        </p:nvPicPr>
        <p:blipFill>
          <a:blip r:embed="rId6"/>
          <a:stretch>
            <a:fillRect/>
          </a:stretch>
        </p:blipFill>
        <p:spPr>
          <a:xfrm>
            <a:off x="11247697" y="8933491"/>
            <a:ext cx="1202083" cy="605537"/>
          </a:xfrm>
          <a:prstGeom prst="rect">
            <a:avLst/>
          </a:prstGeom>
          <a:ln w="12700">
            <a:miter lim="400000"/>
          </a:ln>
        </p:spPr>
      </p:pic>
      <p:pic>
        <p:nvPicPr>
          <p:cNvPr id="305" name="CWH - presentation - footer bracket png.png" descr="CWH - presentation - footer bracket png.png"/>
          <p:cNvPicPr>
            <a:picLocks noChangeAspect="1"/>
          </p:cNvPicPr>
          <p:nvPr/>
        </p:nvPicPr>
        <p:blipFill>
          <a:blip r:embed="rId7"/>
          <a:stretch>
            <a:fillRect/>
          </a:stretch>
        </p:blipFill>
        <p:spPr>
          <a:xfrm>
            <a:off x="247319" y="9850845"/>
            <a:ext cx="13737126" cy="1344485"/>
          </a:xfrm>
          <a:prstGeom prst="rect">
            <a:avLst/>
          </a:prstGeom>
          <a:ln w="12700">
            <a:miter lim="400000"/>
          </a:ln>
        </p:spPr>
      </p:pic>
      <p:sp>
        <p:nvSpPr>
          <p:cNvPr id="306" name="Circle"/>
          <p:cNvSpPr/>
          <p:nvPr/>
        </p:nvSpPr>
        <p:spPr>
          <a:xfrm>
            <a:off x="1079500" y="1693097"/>
            <a:ext cx="475383" cy="475383"/>
          </a:xfrm>
          <a:prstGeom prst="ellipse">
            <a:avLst/>
          </a:prstGeom>
          <a:solidFill>
            <a:schemeClr val="accent1">
              <a:satOff val="-4409"/>
              <a:lumOff val="-10509"/>
            </a:schemeClr>
          </a:solidFill>
          <a:ln w="12700">
            <a:miter lim="400000"/>
          </a:ln>
          <a:effectLst>
            <a:outerShdw blurRad="50800" dist="25400" dir="5400000" rotWithShape="0">
              <a:srgbClr val="000000">
                <a:alpha val="35000"/>
              </a:srgbClr>
            </a:outerShdw>
          </a:effectLst>
        </p:spPr>
        <p:txBody>
          <a:bodyPr lIns="65023" tIns="65023" rIns="65023" bIns="65023" anchor="ctr"/>
          <a:lstStyle/>
          <a:p>
            <a:endParaRPr/>
          </a:p>
        </p:txBody>
      </p:sp>
      <p:sp>
        <p:nvSpPr>
          <p:cNvPr id="10" name="Rectangle 9">
            <a:extLst>
              <a:ext uri="{FF2B5EF4-FFF2-40B4-BE49-F238E27FC236}">
                <a16:creationId xmlns:a16="http://schemas.microsoft.com/office/drawing/2014/main" id="{A18760FF-7A28-C14F-B84C-0FF2455FCFFE}"/>
              </a:ext>
            </a:extLst>
          </p:cNvPr>
          <p:cNvSpPr/>
          <p:nvPr/>
        </p:nvSpPr>
        <p:spPr>
          <a:xfrm>
            <a:off x="2182509" y="2614642"/>
            <a:ext cx="9380841" cy="2677656"/>
          </a:xfrm>
          <a:prstGeom prst="rect">
            <a:avLst/>
          </a:prstGeom>
        </p:spPr>
        <p:txBody>
          <a:bodyPr wrap="square">
            <a:spAutoFit/>
          </a:bodyPr>
          <a:lstStyle/>
          <a:p>
            <a:r>
              <a:rPr lang="en-AU" sz="2400" dirty="0">
                <a:solidFill>
                  <a:schemeClr val="tx1"/>
                </a:solidFill>
                <a:latin typeface="Avenir Book" panose="02000503020000020003" pitchFamily="2" charset="0"/>
              </a:rPr>
              <a:t>“Internationally, youth sport settings have been recognised for their contribution to children’s positive youth development via optimal social climates, a focus on life skill development and positive developmental outcomes spanning social, personal, and physical domains. Additionally, community sport settings are gaining momentum as an efficacious site for the delivery of mental health and wellbeing interventions.” </a:t>
            </a:r>
          </a:p>
        </p:txBody>
      </p:sp>
      <p:sp>
        <p:nvSpPr>
          <p:cNvPr id="11" name="Rectangle 10">
            <a:extLst>
              <a:ext uri="{FF2B5EF4-FFF2-40B4-BE49-F238E27FC236}">
                <a16:creationId xmlns:a16="http://schemas.microsoft.com/office/drawing/2014/main" id="{9D11D523-8589-1E46-97F2-1ABC8DE07E80}"/>
              </a:ext>
            </a:extLst>
          </p:cNvPr>
          <p:cNvSpPr/>
          <p:nvPr/>
        </p:nvSpPr>
        <p:spPr>
          <a:xfrm>
            <a:off x="2182509" y="5564878"/>
            <a:ext cx="9636326" cy="738664"/>
          </a:xfrm>
          <a:prstGeom prst="rect">
            <a:avLst/>
          </a:prstGeom>
        </p:spPr>
        <p:txBody>
          <a:bodyPr wrap="square">
            <a:spAutoFit/>
          </a:bodyPr>
          <a:lstStyle/>
          <a:p>
            <a:r>
              <a:rPr lang="en-AU" sz="1400" b="1" dirty="0">
                <a:solidFill>
                  <a:schemeClr val="tx1"/>
                </a:solidFill>
                <a:latin typeface="Avenir Book" panose="02000503020000020003" pitchFamily="2" charset="0"/>
              </a:rPr>
              <a:t>Understanding the impact of COVID-19 on youth sport in Australia and consequences for future participation and retention</a:t>
            </a:r>
            <a:br>
              <a:rPr lang="en-AU" sz="1800" dirty="0">
                <a:solidFill>
                  <a:schemeClr val="tx1"/>
                </a:solidFill>
                <a:latin typeface="Avenir Book" panose="02000503020000020003" pitchFamily="2" charset="0"/>
              </a:rPr>
            </a:br>
            <a:r>
              <a:rPr lang="en-AU" sz="1400" dirty="0">
                <a:solidFill>
                  <a:schemeClr val="tx1"/>
                </a:solidFill>
                <a:latin typeface="Avenir Book" panose="02000503020000020003" pitchFamily="2" charset="0"/>
              </a:rPr>
              <a:t>Sam Elliott</a:t>
            </a:r>
            <a:r>
              <a:rPr lang="en-AU" sz="800" dirty="0">
                <a:solidFill>
                  <a:schemeClr val="tx1"/>
                </a:solidFill>
                <a:latin typeface="Avenir Book" panose="02000503020000020003" pitchFamily="2" charset="0"/>
              </a:rPr>
              <a:t>1* </a:t>
            </a:r>
            <a:r>
              <a:rPr lang="en-AU" sz="1400" dirty="0">
                <a:solidFill>
                  <a:schemeClr val="tx1"/>
                </a:solidFill>
                <a:latin typeface="Avenir Book" panose="02000503020000020003" pitchFamily="2" charset="0"/>
              </a:rPr>
              <a:t>, M. J. Drummond</a:t>
            </a:r>
            <a:r>
              <a:rPr lang="en-AU" sz="800" dirty="0">
                <a:solidFill>
                  <a:schemeClr val="tx1"/>
                </a:solidFill>
                <a:latin typeface="Avenir Book" panose="02000503020000020003" pitchFamily="2" charset="0"/>
              </a:rPr>
              <a:t>1</a:t>
            </a:r>
            <a:r>
              <a:rPr lang="en-AU" sz="1400" dirty="0">
                <a:solidFill>
                  <a:schemeClr val="tx1"/>
                </a:solidFill>
                <a:latin typeface="Avenir Book" panose="02000503020000020003" pitchFamily="2" charset="0"/>
              </a:rPr>
              <a:t>, I. Prichard</a:t>
            </a:r>
            <a:r>
              <a:rPr lang="en-AU" sz="800" dirty="0">
                <a:solidFill>
                  <a:schemeClr val="tx1"/>
                </a:solidFill>
                <a:latin typeface="Avenir Book" panose="02000503020000020003" pitchFamily="2" charset="0"/>
              </a:rPr>
              <a:t>1</a:t>
            </a:r>
            <a:r>
              <a:rPr lang="en-AU" sz="1400" dirty="0">
                <a:solidFill>
                  <a:schemeClr val="tx1"/>
                </a:solidFill>
                <a:latin typeface="Avenir Book" panose="02000503020000020003" pitchFamily="2" charset="0"/>
              </a:rPr>
              <a:t>, R. Eime</a:t>
            </a:r>
            <a:r>
              <a:rPr lang="en-AU" sz="800" dirty="0">
                <a:solidFill>
                  <a:schemeClr val="tx1"/>
                </a:solidFill>
                <a:latin typeface="Avenir Book" panose="02000503020000020003" pitchFamily="2" charset="0"/>
              </a:rPr>
              <a:t>2,3</a:t>
            </a:r>
            <a:r>
              <a:rPr lang="en-AU" sz="1400" dirty="0">
                <a:solidFill>
                  <a:schemeClr val="tx1"/>
                </a:solidFill>
                <a:latin typeface="Avenir Book" panose="02000503020000020003" pitchFamily="2" charset="0"/>
              </a:rPr>
              <a:t>, C. Drummond</a:t>
            </a:r>
            <a:r>
              <a:rPr lang="en-AU" sz="800" dirty="0">
                <a:solidFill>
                  <a:schemeClr val="tx1"/>
                </a:solidFill>
                <a:latin typeface="Avenir Book" panose="02000503020000020003" pitchFamily="2" charset="0"/>
              </a:rPr>
              <a:t>1 </a:t>
            </a:r>
            <a:r>
              <a:rPr lang="en-AU" sz="1400" dirty="0">
                <a:solidFill>
                  <a:schemeClr val="tx1"/>
                </a:solidFill>
                <a:latin typeface="Avenir Book" panose="02000503020000020003" pitchFamily="2" charset="0"/>
              </a:rPr>
              <a:t>and R. Mason</a:t>
            </a:r>
            <a:r>
              <a:rPr lang="en-AU" sz="800" dirty="0">
                <a:solidFill>
                  <a:schemeClr val="tx1"/>
                </a:solidFill>
                <a:latin typeface="Avenir Book" panose="02000503020000020003" pitchFamily="2" charset="0"/>
              </a:rPr>
              <a:t>1,4 </a:t>
            </a:r>
            <a:endParaRPr lang="en-AU" sz="1800"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879669791"/>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A2E3B6-F773-8370-3009-EC32DDAB4396}"/>
              </a:ext>
            </a:extLst>
          </p:cNvPr>
          <p:cNvPicPr>
            <a:picLocks noChangeAspect="1"/>
          </p:cNvPicPr>
          <p:nvPr/>
        </p:nvPicPr>
        <p:blipFill>
          <a:blip r:embed="rId3"/>
          <a:stretch>
            <a:fillRect/>
          </a:stretch>
        </p:blipFill>
        <p:spPr>
          <a:xfrm>
            <a:off x="0" y="1752087"/>
            <a:ext cx="13004800" cy="6249425"/>
          </a:xfrm>
          <a:prstGeom prst="rect">
            <a:avLst/>
          </a:prstGeom>
        </p:spPr>
      </p:pic>
      <p:sp>
        <p:nvSpPr>
          <p:cNvPr id="4" name="TextBox 3">
            <a:extLst>
              <a:ext uri="{FF2B5EF4-FFF2-40B4-BE49-F238E27FC236}">
                <a16:creationId xmlns:a16="http://schemas.microsoft.com/office/drawing/2014/main" id="{7AF2887A-4AE0-709B-08FD-322DA7640E36}"/>
              </a:ext>
            </a:extLst>
          </p:cNvPr>
          <p:cNvSpPr txBox="1"/>
          <p:nvPr/>
        </p:nvSpPr>
        <p:spPr>
          <a:xfrm>
            <a:off x="934278" y="596348"/>
            <a:ext cx="9263270" cy="654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r>
              <a:rPr lang="en-AU"/>
              <a:t>https://clubswithheart.com.au/</a:t>
            </a:r>
            <a:endParaRPr lang="en-AU" dirty="0"/>
          </a:p>
        </p:txBody>
      </p:sp>
    </p:spTree>
    <p:extLst>
      <p:ext uri="{BB962C8B-B14F-4D97-AF65-F5344CB8AC3E}">
        <p14:creationId xmlns:p14="http://schemas.microsoft.com/office/powerpoint/2010/main" val="1943834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SALT - presentation - grey corner logo bracket.png" descr="SALT - presentation - grey corner logo bracket.png"/>
          <p:cNvPicPr>
            <a:picLocks noChangeAspect="1"/>
          </p:cNvPicPr>
          <p:nvPr/>
        </p:nvPicPr>
        <p:blipFill>
          <a:blip r:embed="rId3"/>
          <a:stretch>
            <a:fillRect/>
          </a:stretch>
        </p:blipFill>
        <p:spPr>
          <a:xfrm>
            <a:off x="9288581" y="8277518"/>
            <a:ext cx="3723627" cy="1489451"/>
          </a:xfrm>
          <a:prstGeom prst="rect">
            <a:avLst/>
          </a:prstGeom>
          <a:ln w="12700">
            <a:miter lim="400000"/>
          </a:ln>
        </p:spPr>
      </p:pic>
      <p:sp>
        <p:nvSpPr>
          <p:cNvPr id="305" name="Lorem ipsum dolor sit amet, consectetur adipiscing elit, sed do eiusmod tempor Lorem ipsum dolor sit amet, consectetur adipiscing elit, sed do eiusmod tempor…"/>
          <p:cNvSpPr txBox="1">
            <a:spLocks noGrp="1"/>
          </p:cNvSpPr>
          <p:nvPr>
            <p:ph type="body" idx="4294967295"/>
          </p:nvPr>
        </p:nvSpPr>
        <p:spPr>
          <a:xfrm>
            <a:off x="1240941" y="1918552"/>
            <a:ext cx="9728300" cy="6614971"/>
          </a:xfrm>
          <a:prstGeom prst="rect">
            <a:avLst/>
          </a:prstGeom>
        </p:spPr>
        <p:txBody>
          <a:bodyPr lIns="45719" tIns="45719" rIns="45719" bIns="45719"/>
          <a:lstStyle/>
          <a:p>
            <a:pPr marL="252663" indent="-252663" defTabSz="672083">
              <a:spcBef>
                <a:spcPts val="0"/>
              </a:spcBef>
              <a:buFontTx/>
              <a:defRPr sz="1848">
                <a:solidFill>
                  <a:srgbClr val="535353"/>
                </a:solidFill>
                <a:latin typeface="Avenir Book"/>
                <a:ea typeface="Avenir Book"/>
                <a:cs typeface="Avenir Book"/>
                <a:sym typeface="Avenir Book"/>
              </a:defRPr>
            </a:pPr>
            <a:endParaRPr lang="en-AU" dirty="0"/>
          </a:p>
          <a:p>
            <a:pPr marL="252663" indent="-252663" defTabSz="672083">
              <a:spcBef>
                <a:spcPts val="0"/>
              </a:spcBef>
              <a:buFontTx/>
              <a:defRPr sz="1848">
                <a:solidFill>
                  <a:srgbClr val="535353"/>
                </a:solidFill>
                <a:latin typeface="Avenir Book"/>
                <a:ea typeface="Avenir Book"/>
                <a:cs typeface="Avenir Book"/>
                <a:sym typeface="Avenir Book"/>
              </a:defRPr>
            </a:pPr>
            <a:endParaRPr dirty="0"/>
          </a:p>
        </p:txBody>
      </p:sp>
      <p:pic>
        <p:nvPicPr>
          <p:cNvPr id="306" name="Image" descr="Image"/>
          <p:cNvPicPr>
            <a:picLocks noChangeAspect="1"/>
          </p:cNvPicPr>
          <p:nvPr/>
        </p:nvPicPr>
        <p:blipFill>
          <a:blip r:embed="rId4"/>
          <a:stretch>
            <a:fillRect/>
          </a:stretch>
        </p:blipFill>
        <p:spPr>
          <a:xfrm>
            <a:off x="10970058" y="8674658"/>
            <a:ext cx="1875993" cy="937491"/>
          </a:xfrm>
          <a:prstGeom prst="rect">
            <a:avLst/>
          </a:prstGeom>
          <a:ln w="12700">
            <a:miter lim="400000"/>
          </a:ln>
        </p:spPr>
      </p:pic>
      <p:pic>
        <p:nvPicPr>
          <p:cNvPr id="6" name="Picture 5" descr="Two people posing for a picture&#10;&#10;Description automatically generated with low confidence">
            <a:extLst>
              <a:ext uri="{FF2B5EF4-FFF2-40B4-BE49-F238E27FC236}">
                <a16:creationId xmlns:a16="http://schemas.microsoft.com/office/drawing/2014/main" id="{164652C1-ED90-F544-FEEB-C3D2DCCBBF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854" y="0"/>
            <a:ext cx="7327465" cy="9769953"/>
          </a:xfrm>
          <a:prstGeom prst="rect">
            <a:avLst/>
          </a:prstGeom>
        </p:spPr>
      </p:pic>
    </p:spTree>
    <p:extLst>
      <p:ext uri="{BB962C8B-B14F-4D97-AF65-F5344CB8AC3E}">
        <p14:creationId xmlns:p14="http://schemas.microsoft.com/office/powerpoint/2010/main" val="180817861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SALT - presentation - grey corner logo bracket.png" descr="SALT - presentation - grey corner logo bracket.png"/>
          <p:cNvPicPr>
            <a:picLocks noChangeAspect="1"/>
          </p:cNvPicPr>
          <p:nvPr/>
        </p:nvPicPr>
        <p:blipFill>
          <a:blip r:embed="rId2"/>
          <a:stretch>
            <a:fillRect/>
          </a:stretch>
        </p:blipFill>
        <p:spPr>
          <a:xfrm>
            <a:off x="9288581" y="8277518"/>
            <a:ext cx="3723627" cy="1489451"/>
          </a:xfrm>
          <a:prstGeom prst="rect">
            <a:avLst/>
          </a:prstGeom>
          <a:ln w="12700">
            <a:miter lim="400000"/>
          </a:ln>
        </p:spPr>
      </p:pic>
      <p:sp>
        <p:nvSpPr>
          <p:cNvPr id="305" name="Lorem ipsum dolor sit amet, consectetur adipiscing elit, sed do eiusmod tempor Lorem ipsum dolor sit amet, consectetur adipiscing elit, sed do eiusmod tempor…"/>
          <p:cNvSpPr txBox="1">
            <a:spLocks noGrp="1"/>
          </p:cNvSpPr>
          <p:nvPr>
            <p:ph type="body" idx="4294967295"/>
          </p:nvPr>
        </p:nvSpPr>
        <p:spPr>
          <a:xfrm>
            <a:off x="1240941" y="1918552"/>
            <a:ext cx="9728300" cy="6614971"/>
          </a:xfrm>
          <a:prstGeom prst="rect">
            <a:avLst/>
          </a:prstGeom>
        </p:spPr>
        <p:txBody>
          <a:bodyPr lIns="45719" tIns="45719" rIns="45719" bIns="45719"/>
          <a:lstStyle/>
          <a:p>
            <a:pPr marL="252663" indent="-252663" defTabSz="672083">
              <a:spcBef>
                <a:spcPts val="0"/>
              </a:spcBef>
              <a:buFontTx/>
              <a:defRPr sz="1848">
                <a:solidFill>
                  <a:srgbClr val="535353"/>
                </a:solidFill>
                <a:latin typeface="Avenir Book"/>
                <a:ea typeface="Avenir Book"/>
                <a:cs typeface="Avenir Book"/>
                <a:sym typeface="Avenir Book"/>
              </a:defRPr>
            </a:pPr>
            <a:endParaRPr lang="en-AU" dirty="0"/>
          </a:p>
          <a:p>
            <a:pPr marL="252663" indent="-252663" defTabSz="672083">
              <a:spcBef>
                <a:spcPts val="0"/>
              </a:spcBef>
              <a:buFontTx/>
              <a:defRPr sz="1848">
                <a:solidFill>
                  <a:srgbClr val="535353"/>
                </a:solidFill>
                <a:latin typeface="Avenir Book"/>
                <a:ea typeface="Avenir Book"/>
                <a:cs typeface="Avenir Book"/>
                <a:sym typeface="Avenir Book"/>
              </a:defRPr>
            </a:pPr>
            <a:endParaRPr dirty="0"/>
          </a:p>
        </p:txBody>
      </p:sp>
      <p:pic>
        <p:nvPicPr>
          <p:cNvPr id="306" name="Image" descr="Image"/>
          <p:cNvPicPr>
            <a:picLocks noChangeAspect="1"/>
          </p:cNvPicPr>
          <p:nvPr/>
        </p:nvPicPr>
        <p:blipFill>
          <a:blip r:embed="rId3"/>
          <a:stretch>
            <a:fillRect/>
          </a:stretch>
        </p:blipFill>
        <p:spPr>
          <a:xfrm>
            <a:off x="10970058" y="8674658"/>
            <a:ext cx="1875993" cy="937491"/>
          </a:xfrm>
          <a:prstGeom prst="rect">
            <a:avLst/>
          </a:prstGeom>
          <a:ln w="12700">
            <a:miter lim="400000"/>
          </a:ln>
        </p:spPr>
      </p:pic>
      <p:pic>
        <p:nvPicPr>
          <p:cNvPr id="7" name="Picture 6" descr="A tattoo on a person's arm&#10;&#10;Description automatically generated">
            <a:extLst>
              <a:ext uri="{FF2B5EF4-FFF2-40B4-BE49-F238E27FC236}">
                <a16:creationId xmlns:a16="http://schemas.microsoft.com/office/drawing/2014/main" id="{9192F0C8-A857-BD6B-7290-D923EFABD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930" y="0"/>
            <a:ext cx="7314939" cy="9753252"/>
          </a:xfrm>
          <a:prstGeom prst="rect">
            <a:avLst/>
          </a:prstGeom>
        </p:spPr>
      </p:pic>
    </p:spTree>
    <p:extLst>
      <p:ext uri="{BB962C8B-B14F-4D97-AF65-F5344CB8AC3E}">
        <p14:creationId xmlns:p14="http://schemas.microsoft.com/office/powerpoint/2010/main" val="4194807718"/>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floor&#10;&#10;Description automatically generated">
            <a:extLst>
              <a:ext uri="{FF2B5EF4-FFF2-40B4-BE49-F238E27FC236}">
                <a16:creationId xmlns:a16="http://schemas.microsoft.com/office/drawing/2014/main" id="{685E5D99-95FE-000B-414B-351005AC9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866"/>
            <a:ext cx="13004800" cy="8669867"/>
          </a:xfrm>
          <a:prstGeom prst="rect">
            <a:avLst/>
          </a:prstGeom>
        </p:spPr>
      </p:pic>
    </p:spTree>
    <p:extLst>
      <p:ext uri="{BB962C8B-B14F-4D97-AF65-F5344CB8AC3E}">
        <p14:creationId xmlns:p14="http://schemas.microsoft.com/office/powerpoint/2010/main" val="16126787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to a group of people sitting in chairs&#10;&#10;Description automatically generated with low confidence">
            <a:extLst>
              <a:ext uri="{FF2B5EF4-FFF2-40B4-BE49-F238E27FC236}">
                <a16:creationId xmlns:a16="http://schemas.microsoft.com/office/drawing/2014/main" id="{99ED315B-8E58-317B-D3D6-2981F7009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866"/>
            <a:ext cx="13004800" cy="8669867"/>
          </a:xfrm>
          <a:prstGeom prst="rect">
            <a:avLst/>
          </a:prstGeom>
        </p:spPr>
      </p:pic>
    </p:spTree>
    <p:extLst>
      <p:ext uri="{BB962C8B-B14F-4D97-AF65-F5344CB8AC3E}">
        <p14:creationId xmlns:p14="http://schemas.microsoft.com/office/powerpoint/2010/main" val="5973633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sitting in chairs&#10;&#10;Description automatically generated with medium confidence">
            <a:extLst>
              <a:ext uri="{FF2B5EF4-FFF2-40B4-BE49-F238E27FC236}">
                <a16:creationId xmlns:a16="http://schemas.microsoft.com/office/drawing/2014/main" id="{B89CB83F-060F-57CF-B51B-72EEA867E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346722217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SALT - presentation - grey corner logo bracket.png" descr="SALT - presentation - grey corner logo bracket.png"/>
          <p:cNvPicPr>
            <a:picLocks noChangeAspect="1"/>
          </p:cNvPicPr>
          <p:nvPr/>
        </p:nvPicPr>
        <p:blipFill>
          <a:blip r:embed="rId3"/>
          <a:stretch>
            <a:fillRect/>
          </a:stretch>
        </p:blipFill>
        <p:spPr>
          <a:xfrm>
            <a:off x="9288581" y="8277518"/>
            <a:ext cx="3723627" cy="1489451"/>
          </a:xfrm>
          <a:prstGeom prst="rect">
            <a:avLst/>
          </a:prstGeom>
          <a:ln w="12700">
            <a:miter lim="400000"/>
          </a:ln>
        </p:spPr>
      </p:pic>
      <p:sp>
        <p:nvSpPr>
          <p:cNvPr id="304" name="TextBox 35"/>
          <p:cNvSpPr txBox="1"/>
          <p:nvPr/>
        </p:nvSpPr>
        <p:spPr>
          <a:xfrm>
            <a:off x="1816851" y="956217"/>
            <a:ext cx="9371097" cy="605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8" tIns="48768" rIns="48768" bIns="48768">
            <a:spAutoFit/>
          </a:bodyPr>
          <a:lstStyle>
            <a:lvl1pPr>
              <a:defRPr sz="4000">
                <a:solidFill>
                  <a:srgbClr val="535353"/>
                </a:solidFill>
                <a:latin typeface="Modesto Poster Regular"/>
                <a:ea typeface="Modesto Poster Regular"/>
                <a:cs typeface="Modesto Poster Regular"/>
                <a:sym typeface="Modesto Poster Regular"/>
              </a:defRPr>
            </a:lvl1pPr>
          </a:lstStyle>
          <a:p>
            <a:r>
              <a:t>PURPOSE</a:t>
            </a:r>
          </a:p>
        </p:txBody>
      </p:sp>
      <p:sp>
        <p:nvSpPr>
          <p:cNvPr id="305" name="Lorem ipsum dolor sit amet, consectetur adipiscing elit, sed do eiusmod tempor Lorem ipsum dolor sit amet, consectetur adipiscing elit, sed do eiusmod tempor…"/>
          <p:cNvSpPr txBox="1">
            <a:spLocks noGrp="1"/>
          </p:cNvSpPr>
          <p:nvPr>
            <p:ph type="body" idx="4294967295"/>
          </p:nvPr>
        </p:nvSpPr>
        <p:spPr>
          <a:xfrm>
            <a:off x="1240941" y="1918552"/>
            <a:ext cx="9728300" cy="6614971"/>
          </a:xfrm>
          <a:prstGeom prst="rect">
            <a:avLst/>
          </a:prstGeom>
        </p:spPr>
        <p:txBody>
          <a:bodyPr lIns="45719" tIns="45719" rIns="45719" bIns="45719"/>
          <a:lstStyle/>
          <a:p>
            <a:pPr marL="252663" indent="-252663" defTabSz="672083">
              <a:spcBef>
                <a:spcPts val="0"/>
              </a:spcBef>
              <a:buFontTx/>
              <a:defRPr sz="1848">
                <a:solidFill>
                  <a:srgbClr val="535353"/>
                </a:solidFill>
                <a:latin typeface="Avenir Book"/>
                <a:ea typeface="Avenir Book"/>
                <a:cs typeface="Avenir Book"/>
                <a:sym typeface="Avenir Book"/>
              </a:defRPr>
            </a:pPr>
            <a:endParaRPr lang="en-AU" dirty="0"/>
          </a:p>
          <a:p>
            <a:pPr marL="252663" indent="-252663" defTabSz="672083">
              <a:spcBef>
                <a:spcPts val="0"/>
              </a:spcBef>
              <a:buFontTx/>
              <a:defRPr sz="1848">
                <a:solidFill>
                  <a:srgbClr val="535353"/>
                </a:solidFill>
                <a:latin typeface="Avenir Book"/>
                <a:ea typeface="Avenir Book"/>
                <a:cs typeface="Avenir Book"/>
                <a:sym typeface="Avenir Book"/>
              </a:defRPr>
            </a:pPr>
            <a:endParaRPr dirty="0"/>
          </a:p>
        </p:txBody>
      </p:sp>
      <p:pic>
        <p:nvPicPr>
          <p:cNvPr id="306" name="Image" descr="Image"/>
          <p:cNvPicPr>
            <a:picLocks noChangeAspect="1"/>
          </p:cNvPicPr>
          <p:nvPr/>
        </p:nvPicPr>
        <p:blipFill>
          <a:blip r:embed="rId4"/>
          <a:stretch>
            <a:fillRect/>
          </a:stretch>
        </p:blipFill>
        <p:spPr>
          <a:xfrm>
            <a:off x="10970058" y="8674658"/>
            <a:ext cx="1875993" cy="937491"/>
          </a:xfrm>
          <a:prstGeom prst="rect">
            <a:avLst/>
          </a:prstGeom>
          <a:ln w="12700">
            <a:miter lim="400000"/>
          </a:ln>
        </p:spPr>
      </p:pic>
      <p:pic>
        <p:nvPicPr>
          <p:cNvPr id="307" name="SALT - turquiose circle element.png" descr="SALT - turquiose circle element.png"/>
          <p:cNvPicPr>
            <a:picLocks noChangeAspect="1"/>
          </p:cNvPicPr>
          <p:nvPr/>
        </p:nvPicPr>
        <p:blipFill>
          <a:blip r:embed="rId5"/>
          <a:stretch>
            <a:fillRect/>
          </a:stretch>
        </p:blipFill>
        <p:spPr>
          <a:xfrm>
            <a:off x="1157982" y="1078727"/>
            <a:ext cx="359655" cy="360517"/>
          </a:xfrm>
          <a:prstGeom prst="rect">
            <a:avLst/>
          </a:prstGeom>
          <a:ln w="12700">
            <a:miter lim="400000"/>
          </a:ln>
        </p:spPr>
      </p:pic>
      <p:pic>
        <p:nvPicPr>
          <p:cNvPr id="3" name="Picture 2" descr="A room with chairs and a table&#10;&#10;Description automatically generated with low confidence">
            <a:extLst>
              <a:ext uri="{FF2B5EF4-FFF2-40B4-BE49-F238E27FC236}">
                <a16:creationId xmlns:a16="http://schemas.microsoft.com/office/drawing/2014/main" id="{D9146DD6-A656-8A52-B41C-150EB1655F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2727393391"/>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together&#10;&#10;Description automatically generated with medium confidence">
            <a:extLst>
              <a:ext uri="{FF2B5EF4-FFF2-40B4-BE49-F238E27FC236}">
                <a16:creationId xmlns:a16="http://schemas.microsoft.com/office/drawing/2014/main" id="{A25BD955-538B-7360-A8B3-C7AB82417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866"/>
            <a:ext cx="13004800" cy="8669867"/>
          </a:xfrm>
          <a:prstGeom prst="rect">
            <a:avLst/>
          </a:prstGeom>
        </p:spPr>
      </p:pic>
    </p:spTree>
    <p:extLst>
      <p:ext uri="{BB962C8B-B14F-4D97-AF65-F5344CB8AC3E}">
        <p14:creationId xmlns:p14="http://schemas.microsoft.com/office/powerpoint/2010/main" val="43480042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together&#10;&#10;Description automatically generated with medium confidence">
            <a:extLst>
              <a:ext uri="{FF2B5EF4-FFF2-40B4-BE49-F238E27FC236}">
                <a16:creationId xmlns:a16="http://schemas.microsoft.com/office/drawing/2014/main" id="{457F6AD2-4BF3-71B1-CDDF-F43F65C54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322" y="4423281"/>
            <a:ext cx="7995478" cy="5330319"/>
          </a:xfrm>
          <a:prstGeom prst="rect">
            <a:avLst/>
          </a:prstGeom>
        </p:spPr>
      </p:pic>
      <p:pic>
        <p:nvPicPr>
          <p:cNvPr id="4" name="Picture 3" descr="A group of men sitting in chairs&#10;&#10;Description automatically generated with medium confidence">
            <a:extLst>
              <a:ext uri="{FF2B5EF4-FFF2-40B4-BE49-F238E27FC236}">
                <a16:creationId xmlns:a16="http://schemas.microsoft.com/office/drawing/2014/main" id="{51A78745-EC6F-7ADB-7712-538D473B2AE3}"/>
              </a:ext>
            </a:extLst>
          </p:cNvPr>
          <p:cNvPicPr>
            <a:picLocks noChangeAspect="1"/>
          </p:cNvPicPr>
          <p:nvPr/>
        </p:nvPicPr>
        <p:blipFill rotWithShape="1">
          <a:blip r:embed="rId4">
            <a:extLst>
              <a:ext uri="{28A0092B-C50C-407E-A947-70E740481C1C}">
                <a14:useLocalDpi xmlns:a14="http://schemas.microsoft.com/office/drawing/2010/main" val="0"/>
              </a:ext>
            </a:extLst>
          </a:blip>
          <a:srcRect t="9409"/>
          <a:stretch/>
        </p:blipFill>
        <p:spPr>
          <a:xfrm>
            <a:off x="0" y="0"/>
            <a:ext cx="7845287" cy="5330319"/>
          </a:xfrm>
          <a:prstGeom prst="rect">
            <a:avLst/>
          </a:prstGeom>
        </p:spPr>
      </p:pic>
    </p:spTree>
    <p:extLst>
      <p:ext uri="{BB962C8B-B14F-4D97-AF65-F5344CB8AC3E}">
        <p14:creationId xmlns:p14="http://schemas.microsoft.com/office/powerpoint/2010/main" val="2513192902"/>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866986"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910C0ACF10BA42BBDEE9F26DC2B7BE" ma:contentTypeVersion="18" ma:contentTypeDescription="Create a new document." ma:contentTypeScope="" ma:versionID="e9a9589a474bf1c3812db5ca01e0b7d2">
  <xsd:schema xmlns:xsd="http://www.w3.org/2001/XMLSchema" xmlns:xs="http://www.w3.org/2001/XMLSchema" xmlns:p="http://schemas.microsoft.com/office/2006/metadata/properties" xmlns:ns2="17f64ff2-a392-449e-9458-32f454dbe1d3" xmlns:ns3="e2e5bf36-4dfe-48f5-82b7-c98abf9afb43" targetNamespace="http://schemas.microsoft.com/office/2006/metadata/properties" ma:root="true" ma:fieldsID="f5a07588424c94c7b3a0dbb312d40b1a" ns2:_="" ns3:_="">
    <xsd:import namespace="17f64ff2-a392-449e-9458-32f454dbe1d3"/>
    <xsd:import namespace="e2e5bf36-4dfe-48f5-82b7-c98abf9afb43"/>
    <xsd:element name="properties">
      <xsd:complexType>
        <xsd:sequence>
          <xsd:element name="documentManagement">
            <xsd:complexType>
              <xsd:all>
                <xsd:element ref="ns2:MediaServiceMetadata" minOccurs="0"/>
                <xsd:element ref="ns2:MediaServiceFastMetadata" minOccurs="0"/>
                <xsd:element ref="ns2:Program"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f64ff2-a392-449e-9458-32f454dbe1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rogram" ma:index="10" nillable="true" ma:displayName="Course" ma:internalName="Program">
      <xsd:complexType>
        <xsd:complexContent>
          <xsd:extension base="dms:MultiChoiceFillIn">
            <xsd:sequence>
              <xsd:element name="Value" maxOccurs="unbounded" minOccurs="0" nillable="true">
                <xsd:simpleType>
                  <xsd:union memberTypes="dms:Text">
                    <xsd:simpleType>
                      <xsd:restriction base="dms:Choice">
                        <xsd:enumeration value="Drug and Alcohol"/>
                        <xsd:enumeration value="Well Being"/>
                        <xsd:enumeration value="Drugs"/>
                      </xsd:restriction>
                    </xsd:simpleType>
                  </xsd:union>
                </xsd:simpleType>
              </xsd:element>
            </xsd:sequence>
          </xsd:extension>
        </xsd:complexContent>
      </xsd:complex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4d9ea11-22fc-4a0a-b132-6cb537241e4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e5bf36-4dfe-48f5-82b7-c98abf9afb4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49413cb-70af-400d-892e-514d2a106fbc}" ma:internalName="TaxCatchAll" ma:showField="CatchAllData" ma:web="e2e5bf36-4dfe-48f5-82b7-c98abf9afb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rogram xmlns="17f64ff2-a392-449e-9458-32f454dbe1d3" xsi:nil="true"/>
    <_Flow_SignoffStatus xmlns="17f64ff2-a392-449e-9458-32f454dbe1d3" xsi:nil="true"/>
    <lcf76f155ced4ddcb4097134ff3c332f xmlns="17f64ff2-a392-449e-9458-32f454dbe1d3">
      <Terms xmlns="http://schemas.microsoft.com/office/infopath/2007/PartnerControls"/>
    </lcf76f155ced4ddcb4097134ff3c332f>
    <TaxCatchAll xmlns="e2e5bf36-4dfe-48f5-82b7-c98abf9afb4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47ADE1-5F63-4470-A8C2-EC6FAD857D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f64ff2-a392-449e-9458-32f454dbe1d3"/>
    <ds:schemaRef ds:uri="e2e5bf36-4dfe-48f5-82b7-c98abf9af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2C12F1-94EB-4D46-94F1-B1EAE28B0FB4}">
  <ds:schemaRefs>
    <ds:schemaRef ds:uri="http://schemas.microsoft.com/office/2006/metadata/properties"/>
    <ds:schemaRef ds:uri="http://schemas.microsoft.com/office/infopath/2007/PartnerControls"/>
    <ds:schemaRef ds:uri="17f64ff2-a392-449e-9458-32f454dbe1d3"/>
    <ds:schemaRef ds:uri="e2e5bf36-4dfe-48f5-82b7-c98abf9afb43"/>
  </ds:schemaRefs>
</ds:datastoreItem>
</file>

<file path=customXml/itemProps3.xml><?xml version="1.0" encoding="utf-8"?>
<ds:datastoreItem xmlns:ds="http://schemas.openxmlformats.org/officeDocument/2006/customXml" ds:itemID="{9D0899A9-6B37-40C3-B8F7-18F6F3942D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TotalTime>
  <Words>981</Words>
  <Application>Microsoft Office PowerPoint</Application>
  <PresentationFormat>Custom</PresentationFormat>
  <Paragraphs>34</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Book</vt:lpstr>
      <vt:lpstr>Calibri</vt:lpstr>
      <vt:lpstr>Modesto Poster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Burt</dc:creator>
  <cp:lastModifiedBy>Dave Burt</cp:lastModifiedBy>
  <cp:revision>1</cp:revision>
  <dcterms:modified xsi:type="dcterms:W3CDTF">2022-05-18T00:02:39Z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0x0101009A910C0ACF10BA42BBDEE9F26DC2B7BE</vt:lpwstr>
  </property>
  <property fmtid="{D5CDD505-2E9C-101B-9397-08002B2CF9AE}" pid="3" name="MediaServiceImageTags">
    <vt:lpwstr/>
  </property>
</Properties>
</file>